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760" r:id="rId1"/>
  </p:sldMasterIdLst>
  <p:notesMasterIdLst>
    <p:notesMasterId r:id="rId30"/>
  </p:notesMasterIdLst>
  <p:sldIdLst>
    <p:sldId id="285" r:id="rId2"/>
    <p:sldId id="256" r:id="rId3"/>
    <p:sldId id="257" r:id="rId4"/>
    <p:sldId id="258" r:id="rId5"/>
    <p:sldId id="286" r:id="rId6"/>
    <p:sldId id="287" r:id="rId7"/>
    <p:sldId id="288" r:id="rId8"/>
    <p:sldId id="262" r:id="rId9"/>
    <p:sldId id="289" r:id="rId10"/>
    <p:sldId id="290" r:id="rId11"/>
    <p:sldId id="291" r:id="rId12"/>
    <p:sldId id="292" r:id="rId13"/>
    <p:sldId id="267" r:id="rId14"/>
    <p:sldId id="293" r:id="rId15"/>
    <p:sldId id="294" r:id="rId16"/>
    <p:sldId id="295" r:id="rId17"/>
    <p:sldId id="296" r:id="rId18"/>
    <p:sldId id="272" r:id="rId19"/>
    <p:sldId id="297" r:id="rId20"/>
    <p:sldId id="298" r:id="rId21"/>
    <p:sldId id="299" r:id="rId22"/>
    <p:sldId id="300" r:id="rId23"/>
    <p:sldId id="277" r:id="rId24"/>
    <p:sldId id="301" r:id="rId25"/>
    <p:sldId id="302" r:id="rId26"/>
    <p:sldId id="303" r:id="rId27"/>
    <p:sldId id="304" r:id="rId28"/>
    <p:sldId id="284" r:id="rId2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30"/>
    <p:restoredTop sz="94141"/>
  </p:normalViewPr>
  <p:slideViewPr>
    <p:cSldViewPr>
      <p:cViewPr varScale="1">
        <p:scale>
          <a:sx n="123" d="100"/>
          <a:sy n="123" d="100"/>
        </p:scale>
        <p:origin x="148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>
            <a:extLst>
              <a:ext uri="{FF2B5EF4-FFF2-40B4-BE49-F238E27FC236}">
                <a16:creationId xmlns:a16="http://schemas.microsoft.com/office/drawing/2014/main" id="{74EE64C5-1C62-4E4A-8CA5-1AB6D3DEB7F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0227" name="Rectangle 3">
            <a:extLst>
              <a:ext uri="{FF2B5EF4-FFF2-40B4-BE49-F238E27FC236}">
                <a16:creationId xmlns:a16="http://schemas.microsoft.com/office/drawing/2014/main" id="{B02535A6-7F96-4621-83A7-0C257B822555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D6D68471-8220-F64D-9D97-290125AB19EC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0229" name="Rectangle 5">
            <a:extLst>
              <a:ext uri="{FF2B5EF4-FFF2-40B4-BE49-F238E27FC236}">
                <a16:creationId xmlns:a16="http://schemas.microsoft.com/office/drawing/2014/main" id="{DE696DBA-631D-47FB-9216-EAF9B2B0E5D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180230" name="Rectangle 6">
            <a:extLst>
              <a:ext uri="{FF2B5EF4-FFF2-40B4-BE49-F238E27FC236}">
                <a16:creationId xmlns:a16="http://schemas.microsoft.com/office/drawing/2014/main" id="{6CCA4234-98C3-4171-80FA-DFD7BCE3469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0231" name="Rectangle 7">
            <a:extLst>
              <a:ext uri="{FF2B5EF4-FFF2-40B4-BE49-F238E27FC236}">
                <a16:creationId xmlns:a16="http://schemas.microsoft.com/office/drawing/2014/main" id="{3BA1E6BA-C2E2-4EED-BC45-88A77F06774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269D658-397B-D344-A7E4-1B47D2B78DC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>
            <a:extLst>
              <a:ext uri="{FF2B5EF4-FFF2-40B4-BE49-F238E27FC236}">
                <a16:creationId xmlns:a16="http://schemas.microsoft.com/office/drawing/2014/main" id="{12783810-E508-8646-AD7D-876C24B22B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4" name="Notes Placeholder 2">
            <a:extLst>
              <a:ext uri="{FF2B5EF4-FFF2-40B4-BE49-F238E27FC236}">
                <a16:creationId xmlns:a16="http://schemas.microsoft.com/office/drawing/2014/main" id="{69BDA80D-2D47-9949-92D2-CAF708DFC7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13315" name="Slide Number Placeholder 3">
            <a:extLst>
              <a:ext uri="{FF2B5EF4-FFF2-40B4-BE49-F238E27FC236}">
                <a16:creationId xmlns:a16="http://schemas.microsoft.com/office/drawing/2014/main" id="{76B6575B-6895-F543-B66C-05D037AACC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fld id="{3EE79844-4430-7B4F-8E2B-E927BDDC4FE9}" type="slidenum">
              <a:rPr lang="en-US" altLang="en-US" smtClean="0">
                <a:latin typeface="Arial" panose="020B0604020202020204" pitchFamily="34" charset="0"/>
              </a:rPr>
              <a:pPr/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2771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AA085-80A6-4342-BA23-77208470B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B5DC87-3606-4691-BA60-EC61391B65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9B68FABF-506D-B446-A058-D71D8EC85E2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9298D48C-6419-F648-A024-E5A9E1D6C09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0FEE3EBD-BA05-3D49-ACF8-E809F8540A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06C5D-BA1B-8F48-86D3-6106A6F0375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73956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D63591-0B6C-4FDD-AED8-E1E72A0EE2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4BBAE8-2D22-4204-B367-097E79B6D3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1D5C7AA3-160E-254D-A6B8-AF4746F3C07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D06B8EE8-CCB9-F949-8EB4-35554943E44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C1AEDF5D-46C4-BF4A-85A2-510ED448CC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FF04B-1F2C-2C45-A226-8702DF2050D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18896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1595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A74BE-A454-440D-A462-6F7EF887D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8349C7-C9B6-496E-8F58-FB146682EE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C41F7618-4C9C-7C49-8CE2-B4521489D4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EE59842E-203F-F74E-8D5E-6835AB1CF7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5E3D0101-36F8-0446-ACB8-2C9A075EA4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3529C-DDCE-4B4D-B2FB-878043240A1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04514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1986C-BF89-4E24-9BE3-8EF383B2F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2823-4A95-4303-9C6A-F39145C115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1B27A8-593E-4E73-B887-64F72363D0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49470F3E-AD6F-BE45-85F7-5DE51DD29A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F8558AAC-496C-5C48-8652-CC3031CE7E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C1AB2FC9-D1C5-FB4B-BFED-763C6A4DD11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97794-5C3A-FD4F-8A9D-A73F3D279BC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47166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84821-1248-4228-A591-24917CCF6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47B23C-DB8F-4EF6-A87D-E49F1E6131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CB42E-81CF-4182-A82B-E4BFC44FD0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0102F4-EBA1-4A77-B72D-F24D17D9B0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AF056C-06B4-40C0-8FC5-75085E47D9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A9276E65-7972-C445-9DAB-6399B51C828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DA0154CD-FB65-844B-A1D4-4CF87C3805A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8C61F864-F6B2-7D4C-9B44-97E2AD1FF14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62FBD-774B-1943-BD40-2D1C8BA825F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49343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2405A-A142-400B-B4C2-CC4A89BB3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30878339-5E15-E041-801D-6CE16FE8FBC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EBB3C305-EBF8-7844-A225-C3E6613BEC6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C206E236-F2A8-AD47-8C35-BF7003556EC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0C6DC-8114-B24D-9F03-035F66B010C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14681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5F340B53-87F7-414D-BF5A-E294C4630C9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7C2A567-A025-F04B-A798-3B7D24C930D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98483514-6B69-0A44-A13B-041B52AD72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871F5-0BD4-354F-B535-16827D25678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431803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F64AF-C2C8-4DDF-95C0-2C8DF6749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B8A5C-A46F-40A0-AD50-9998A36D7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DADDEA-0E37-4EB6-8721-0AF3120933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8106E09-E18D-554A-A237-D10880F8B96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79FD01B5-D1BE-934A-A334-88350D574B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C23035A3-2E96-A84C-B49D-9F196646341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20B5F-DEE0-3946-A566-AA21E3D7AC4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16099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EA05C-6988-4710-A4DF-3AC62ACCC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5C1E00-92CE-4CE0-A961-C120C93173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47150E-6D11-4C06-B166-22F6DD2CA7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8904F946-96E9-DE4E-973B-10E4206754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EF506307-814B-6C46-B9DF-32F64602D6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D8647921-A482-1E40-A473-0F146233075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FBA10-520A-624D-A927-D704EB4EDDD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74014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7" name="Rectangle 5">
            <a:extLst>
              <a:ext uri="{FF2B5EF4-FFF2-40B4-BE49-F238E27FC236}">
                <a16:creationId xmlns:a16="http://schemas.microsoft.com/office/drawing/2014/main" id="{3810EAC4-801E-4228-851C-6E37872985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31078" name="Rectangle 6">
            <a:extLst>
              <a:ext uri="{FF2B5EF4-FFF2-40B4-BE49-F238E27FC236}">
                <a16:creationId xmlns:a16="http://schemas.microsoft.com/office/drawing/2014/main" id="{B5DFEB70-CFE0-4D8A-9197-5E0EFA17F3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31079" name="Rectangle 7">
            <a:extLst>
              <a:ext uri="{FF2B5EF4-FFF2-40B4-BE49-F238E27FC236}">
                <a16:creationId xmlns:a16="http://schemas.microsoft.com/office/drawing/2014/main" id="{C650D2D2-B0CE-41D5-A836-38FDDDA9861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1080" name="Rectangle 8">
            <a:extLst>
              <a:ext uri="{FF2B5EF4-FFF2-40B4-BE49-F238E27FC236}">
                <a16:creationId xmlns:a16="http://schemas.microsoft.com/office/drawing/2014/main" id="{64DF7CE9-72C9-47F1-B819-97692F915CF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1081" name="Rectangle 9">
            <a:extLst>
              <a:ext uri="{FF2B5EF4-FFF2-40B4-BE49-F238E27FC236}">
                <a16:creationId xmlns:a16="http://schemas.microsoft.com/office/drawing/2014/main" id="{491D5542-25DB-4C2C-9046-36EE99A96EB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E2DC6668-B3EA-B44C-B411-BC70D82AFB1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73" r:id="rId3"/>
    <p:sldLayoutId id="2147483974" r:id="rId4"/>
    <p:sldLayoutId id="2147483975" r:id="rId5"/>
    <p:sldLayoutId id="2147483976" r:id="rId6"/>
    <p:sldLayoutId id="2147483983" r:id="rId7"/>
    <p:sldLayoutId id="2147483977" r:id="rId8"/>
    <p:sldLayoutId id="2147483978" r:id="rId9"/>
    <p:sldLayoutId id="2147483979" r:id="rId10"/>
    <p:sldLayoutId id="214748398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7.xml"/><Relationship Id="rId13" Type="http://schemas.openxmlformats.org/officeDocument/2006/relationships/slide" Target="slide22.xml"/><Relationship Id="rId18" Type="http://schemas.openxmlformats.org/officeDocument/2006/relationships/slide" Target="slide17.xml"/><Relationship Id="rId26" Type="http://schemas.openxmlformats.org/officeDocument/2006/relationships/slide" Target="slide8.xml"/><Relationship Id="rId3" Type="http://schemas.openxmlformats.org/officeDocument/2006/relationships/slide" Target="slide4.xml"/><Relationship Id="rId21" Type="http://schemas.openxmlformats.org/officeDocument/2006/relationships/slide" Target="slide13.xml"/><Relationship Id="rId7" Type="http://schemas.openxmlformats.org/officeDocument/2006/relationships/slide" Target="slide26.xml"/><Relationship Id="rId12" Type="http://schemas.openxmlformats.org/officeDocument/2006/relationships/slide" Target="slide21.xml"/><Relationship Id="rId17" Type="http://schemas.openxmlformats.org/officeDocument/2006/relationships/slide" Target="slide16.xml"/><Relationship Id="rId25" Type="http://schemas.openxmlformats.org/officeDocument/2006/relationships/slide" Target="slide9.xml"/><Relationship Id="rId2" Type="http://schemas.openxmlformats.org/officeDocument/2006/relationships/slide" Target="slide3.xml"/><Relationship Id="rId16" Type="http://schemas.openxmlformats.org/officeDocument/2006/relationships/slide" Target="slide18.xml"/><Relationship Id="rId20" Type="http://schemas.openxmlformats.org/officeDocument/2006/relationships/slide" Target="slide14.xml"/><Relationship Id="rId1" Type="http://schemas.openxmlformats.org/officeDocument/2006/relationships/slideLayout" Target="../slideLayouts/slideLayout6.xml"/><Relationship Id="rId6" Type="http://schemas.openxmlformats.org/officeDocument/2006/relationships/slide" Target="slide7.xml"/><Relationship Id="rId11" Type="http://schemas.openxmlformats.org/officeDocument/2006/relationships/slide" Target="slide23.xml"/><Relationship Id="rId24" Type="http://schemas.openxmlformats.org/officeDocument/2006/relationships/slide" Target="slide10.xml"/><Relationship Id="rId5" Type="http://schemas.openxmlformats.org/officeDocument/2006/relationships/slide" Target="slide6.xml"/><Relationship Id="rId15" Type="http://schemas.openxmlformats.org/officeDocument/2006/relationships/slide" Target="slide19.xml"/><Relationship Id="rId23" Type="http://schemas.openxmlformats.org/officeDocument/2006/relationships/slide" Target="slide12.xml"/><Relationship Id="rId10" Type="http://schemas.openxmlformats.org/officeDocument/2006/relationships/slide" Target="slide24.xml"/><Relationship Id="rId19" Type="http://schemas.openxmlformats.org/officeDocument/2006/relationships/slide" Target="slide15.xml"/><Relationship Id="rId4" Type="http://schemas.openxmlformats.org/officeDocument/2006/relationships/slide" Target="slide5.xml"/><Relationship Id="rId9" Type="http://schemas.openxmlformats.org/officeDocument/2006/relationships/slide" Target="slide25.xml"/><Relationship Id="rId14" Type="http://schemas.openxmlformats.org/officeDocument/2006/relationships/slide" Target="slide20.xml"/><Relationship Id="rId22" Type="http://schemas.openxmlformats.org/officeDocument/2006/relationships/slide" Target="slide11.xml"/><Relationship Id="rId27" Type="http://schemas.openxmlformats.org/officeDocument/2006/relationships/slide" Target="slide2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mp3"/><Relationship Id="rId2" Type="http://schemas.microsoft.com/office/2007/relationships/media" Target="../media/media1.mp3"/><Relationship Id="rId1" Type="http://schemas.openxmlformats.org/officeDocument/2006/relationships/themeOverride" Target="../theme/themeOverride26.xml"/><Relationship Id="rId6" Type="http://schemas.openxmlformats.org/officeDocument/2006/relationships/image" Target="../media/image3.png"/><Relationship Id="rId5" Type="http://schemas.openxmlformats.org/officeDocument/2006/relationships/slide" Target="slide2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34E2583-60F5-4C66-87B4-FA62EF7D05A6}"/>
              </a:ext>
            </a:extLst>
          </p:cNvPr>
          <p:cNvSpPr txBox="1">
            <a:spLocks/>
          </p:cNvSpPr>
          <p:nvPr/>
        </p:nvSpPr>
        <p:spPr>
          <a:xfrm>
            <a:off x="0" y="1981200"/>
            <a:ext cx="9144000" cy="147002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>
                      <a:lumMod val="85000"/>
                    </a:scheme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ysClr val="windowText" lastClr="000000"/>
                </a:solidFill>
                <a:effectLst>
                  <a:outerShdw blurRad="50800" dist="50800" dir="5400000" algn="ctr" rotWithShape="0">
                    <a:sysClr val="window" lastClr="FFFFFF">
                      <a:lumMod val="85000"/>
                    </a:sysClr>
                  </a:outerShdw>
                </a:effectLst>
              </a:rPr>
              <a:t>Jeopardy Game</a:t>
            </a:r>
          </a:p>
        </p:txBody>
      </p:sp>
      <p:sp>
        <p:nvSpPr>
          <p:cNvPr id="12290" name="Subtitle 2">
            <a:extLst>
              <a:ext uri="{FF2B5EF4-FFF2-40B4-BE49-F238E27FC236}">
                <a16:creationId xmlns:a16="http://schemas.microsoft.com/office/drawing/2014/main" id="{C00105D5-1B0C-A14C-9F7B-049A5B3681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0163" y="3352800"/>
            <a:ext cx="9144001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ClrTx/>
              <a:buSzTx/>
              <a:buFont typeface="Arial" panose="020B0604020202020204" pitchFamily="34" charset="0"/>
              <a:buNone/>
            </a:pPr>
            <a:r>
              <a:rPr lang="en-US" altLang="en-US" sz="2000" i="1">
                <a:solidFill>
                  <a:srgbClr val="000000"/>
                </a:solidFill>
                <a:latin typeface="Arial" panose="020B0604020202020204" pitchFamily="34" charset="0"/>
              </a:rPr>
              <a:t>Jesus Christ and the New Testament</a:t>
            </a:r>
          </a:p>
          <a:p>
            <a:pPr algn="ctr" eaLnBrk="1" hangingPunct="1">
              <a:buClrTx/>
              <a:buSzTx/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Unit 1, Learning Experience 11</a:t>
            </a:r>
          </a:p>
        </p:txBody>
      </p:sp>
      <p:sp>
        <p:nvSpPr>
          <p:cNvPr id="12291" name="Text Placeholder 3">
            <a:extLst>
              <a:ext uri="{FF2B5EF4-FFF2-40B4-BE49-F238E27FC236}">
                <a16:creationId xmlns:a16="http://schemas.microsoft.com/office/drawing/2014/main" id="{C51E0837-3F3B-BA42-B302-9A7B66A4FEC0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0" y="5562600"/>
            <a:ext cx="91440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ClrTx/>
              <a:buSzTx/>
              <a:buFont typeface="Arial" panose="020B0604020202020204" pitchFamily="34" charset="0"/>
              <a:buNone/>
            </a:pPr>
            <a:r>
              <a:rPr lang="en-US" altLang="en-US" sz="800">
                <a:solidFill>
                  <a:srgbClr val="7F7F7F"/>
                </a:solidFill>
                <a:latin typeface="Arial" panose="020B0604020202020204" pitchFamily="34" charset="0"/>
              </a:rPr>
              <a:t>Document#: TX006207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21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>
            <a:extLst>
              <a:ext uri="{FF2B5EF4-FFF2-40B4-BE49-F238E27FC236}">
                <a16:creationId xmlns:a16="http://schemas.microsoft.com/office/drawing/2014/main" id="{53E20E18-9822-E74B-87B5-2BF08A4C20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476500"/>
            <a:ext cx="7772400" cy="191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Paul told us that faith in Jesus was sufficient for __________________, God’s act of bringing a sinful human being into right relationship with him. </a:t>
            </a:r>
          </a:p>
        </p:txBody>
      </p:sp>
      <p:sp>
        <p:nvSpPr>
          <p:cNvPr id="138246" name="Rectangle 6">
            <a:extLst>
              <a:ext uri="{FF2B5EF4-FFF2-40B4-BE49-F238E27FC236}">
                <a16:creationId xmlns:a16="http://schemas.microsoft.com/office/drawing/2014/main" id="{2D4769F4-3C27-4A49-9DD3-091AFB024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4495800"/>
            <a:ext cx="6705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What is justification?</a:t>
            </a:r>
          </a:p>
        </p:txBody>
      </p:sp>
      <p:sp>
        <p:nvSpPr>
          <p:cNvPr id="10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0638D8D0-2591-4213-9A60-3CF7696CA1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ECA221">
              <a:alpha val="40000"/>
            </a:srgbClr>
          </a:solidFill>
          <a:ln cap="rnd">
            <a:solidFill>
              <a:srgbClr val="000000"/>
            </a:solidFill>
            <a:rou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sz="1800" kern="0" dirty="0">
              <a:solidFill>
                <a:srgbClr val="FFFFFF"/>
              </a:solidFill>
            </a:endParaRPr>
          </a:p>
        </p:txBody>
      </p:sp>
      <p:sp>
        <p:nvSpPr>
          <p:cNvPr id="22533" name="AutoShape 6">
            <a:extLst>
              <a:ext uri="{FF2B5EF4-FFF2-40B4-BE49-F238E27FC236}">
                <a16:creationId xmlns:a16="http://schemas.microsoft.com/office/drawing/2014/main" id="{2AA0A3D4-14BE-1842-986F-F8CED7504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411163"/>
            <a:ext cx="5181600" cy="1544637"/>
          </a:xfrm>
          <a:prstGeom prst="flowChartAlternateProcess">
            <a:avLst/>
          </a:prstGeom>
          <a:solidFill>
            <a:srgbClr val="ECA221">
              <a:alpha val="79999"/>
            </a:srgb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386481DD-9E27-4234-BC92-023772F59D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O Stupid Galatians!</a:t>
            </a:r>
          </a:p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$300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21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">
            <a:extLst>
              <a:ext uri="{FF2B5EF4-FFF2-40B4-BE49-F238E27FC236}">
                <a16:creationId xmlns:a16="http://schemas.microsoft.com/office/drawing/2014/main" id="{E395D5DC-681D-934B-B95E-56B03E494A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476500"/>
            <a:ext cx="7772400" cy="191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Paul wrote a letter to us to tell us that </a:t>
            </a:r>
            <a:b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we had been deceived into believing that </a:t>
            </a:r>
            <a:b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we could be justified by God by following </a:t>
            </a:r>
            <a:b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the ____ ____, the basis for Jewish belief. </a:t>
            </a:r>
          </a:p>
        </p:txBody>
      </p:sp>
      <p:sp>
        <p:nvSpPr>
          <p:cNvPr id="138246" name="Rectangle 6">
            <a:extLst>
              <a:ext uri="{FF2B5EF4-FFF2-40B4-BE49-F238E27FC236}">
                <a16:creationId xmlns:a16="http://schemas.microsoft.com/office/drawing/2014/main" id="{3EC39BB5-CE9F-7544-A7EB-5E02B75F0C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4495800"/>
            <a:ext cx="6705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What is the Old Law?</a:t>
            </a:r>
          </a:p>
        </p:txBody>
      </p:sp>
      <p:sp>
        <p:nvSpPr>
          <p:cNvPr id="10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0638D8D0-2591-4213-9A60-3CF7696CA1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ECA221">
              <a:alpha val="40000"/>
            </a:srgbClr>
          </a:solidFill>
          <a:ln cap="rnd">
            <a:solidFill>
              <a:srgbClr val="000000"/>
            </a:solidFill>
            <a:rou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sz="1800" kern="0" dirty="0">
              <a:solidFill>
                <a:srgbClr val="FFFFFF"/>
              </a:solidFill>
            </a:endParaRPr>
          </a:p>
        </p:txBody>
      </p:sp>
      <p:sp>
        <p:nvSpPr>
          <p:cNvPr id="23557" name="AutoShape 6">
            <a:extLst>
              <a:ext uri="{FF2B5EF4-FFF2-40B4-BE49-F238E27FC236}">
                <a16:creationId xmlns:a16="http://schemas.microsoft.com/office/drawing/2014/main" id="{0BCFFA24-4683-5E4C-A820-CC609715E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411163"/>
            <a:ext cx="5181600" cy="1544637"/>
          </a:xfrm>
          <a:prstGeom prst="flowChartAlternateProcess">
            <a:avLst/>
          </a:prstGeom>
          <a:solidFill>
            <a:srgbClr val="ECA221">
              <a:alpha val="79999"/>
            </a:srgb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386481DD-9E27-4234-BC92-023772F59D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O Stupid Galatians!</a:t>
            </a:r>
          </a:p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$400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21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>
            <a:extLst>
              <a:ext uri="{FF2B5EF4-FFF2-40B4-BE49-F238E27FC236}">
                <a16:creationId xmlns:a16="http://schemas.microsoft.com/office/drawing/2014/main" id="{E885B872-3B87-1440-9B8C-6B0A84111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476500"/>
            <a:ext cx="7772400" cy="191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Paul stood up for us, confronting his </a:t>
            </a:r>
            <a:b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buddy _____ and winning the argument </a:t>
            </a:r>
            <a:b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that we did not first have to follow Jewish </a:t>
            </a:r>
            <a:b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Law in order to become Christians. </a:t>
            </a:r>
            <a:b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Therefore, we did not have to be </a:t>
            </a:r>
            <a:b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circumcised to be followers of Jesus. </a:t>
            </a:r>
          </a:p>
        </p:txBody>
      </p:sp>
      <p:sp>
        <p:nvSpPr>
          <p:cNvPr id="138246" name="Rectangle 6">
            <a:extLst>
              <a:ext uri="{FF2B5EF4-FFF2-40B4-BE49-F238E27FC236}">
                <a16:creationId xmlns:a16="http://schemas.microsoft.com/office/drawing/2014/main" id="{453879D1-3A38-7445-941F-EE9C3E8A7A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5319713"/>
            <a:ext cx="6705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Who is Peter?</a:t>
            </a:r>
          </a:p>
        </p:txBody>
      </p:sp>
      <p:sp>
        <p:nvSpPr>
          <p:cNvPr id="10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0638D8D0-2591-4213-9A60-3CF7696CA1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ECA221">
              <a:alpha val="40000"/>
            </a:srgbClr>
          </a:solidFill>
          <a:ln cap="rnd">
            <a:solidFill>
              <a:srgbClr val="000000"/>
            </a:solidFill>
            <a:rou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sz="1800" kern="0" dirty="0">
              <a:solidFill>
                <a:srgbClr val="FFFFFF"/>
              </a:solidFill>
            </a:endParaRPr>
          </a:p>
        </p:txBody>
      </p:sp>
      <p:sp>
        <p:nvSpPr>
          <p:cNvPr id="24581" name="AutoShape 6">
            <a:extLst>
              <a:ext uri="{FF2B5EF4-FFF2-40B4-BE49-F238E27FC236}">
                <a16:creationId xmlns:a16="http://schemas.microsoft.com/office/drawing/2014/main" id="{13319E4F-8E66-6E4A-A4EB-335A0DB79F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411163"/>
            <a:ext cx="5181600" cy="1544637"/>
          </a:xfrm>
          <a:prstGeom prst="flowChartAlternateProcess">
            <a:avLst/>
          </a:prstGeom>
          <a:solidFill>
            <a:srgbClr val="ECA221">
              <a:alpha val="79999"/>
            </a:srgb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386481DD-9E27-4234-BC92-023772F59D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O Stupid Galatians!</a:t>
            </a:r>
          </a:p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$500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7922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5">
            <a:extLst>
              <a:ext uri="{FF2B5EF4-FFF2-40B4-BE49-F238E27FC236}">
                <a16:creationId xmlns:a16="http://schemas.microsoft.com/office/drawing/2014/main" id="{7AEBBC96-F894-774D-935C-B498003151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8700" y="2438400"/>
            <a:ext cx="71628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Paul’s Letter to the Ephesians was written to us, in our thriving city called ________. </a:t>
            </a:r>
          </a:p>
        </p:txBody>
      </p:sp>
      <p:sp>
        <p:nvSpPr>
          <p:cNvPr id="162822" name="Rectangle 6">
            <a:extLst>
              <a:ext uri="{FF2B5EF4-FFF2-40B4-BE49-F238E27FC236}">
                <a16:creationId xmlns:a16="http://schemas.microsoft.com/office/drawing/2014/main" id="{C5998ADB-3DEA-D34E-BABD-6DE19C4D82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8700" y="4419600"/>
            <a:ext cx="6019800" cy="133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What is Ephesus?</a:t>
            </a:r>
          </a:p>
        </p:txBody>
      </p:sp>
      <p:sp>
        <p:nvSpPr>
          <p:cNvPr id="8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8CC33264-D337-4D82-A8D1-9870408C0B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EF7922">
              <a:alpha val="40000"/>
            </a:srgbClr>
          </a:solidFill>
          <a:ln cap="rnd">
            <a:solidFill>
              <a:srgbClr val="000000"/>
            </a:solidFill>
            <a:rou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sz="1800" kern="0" dirty="0">
              <a:solidFill>
                <a:srgbClr val="FFFFFF"/>
              </a:solidFill>
            </a:endParaRPr>
          </a:p>
        </p:txBody>
      </p:sp>
      <p:sp>
        <p:nvSpPr>
          <p:cNvPr id="25605" name="AutoShape 6">
            <a:extLst>
              <a:ext uri="{FF2B5EF4-FFF2-40B4-BE49-F238E27FC236}">
                <a16:creationId xmlns:a16="http://schemas.microsoft.com/office/drawing/2014/main" id="{7954B112-410D-9149-A2FD-3076B108C0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411163"/>
            <a:ext cx="5562600" cy="1544637"/>
          </a:xfrm>
          <a:prstGeom prst="flowChartAlternateProcess">
            <a:avLst/>
          </a:prstGeom>
          <a:solidFill>
            <a:srgbClr val="EF7922">
              <a:alpha val="79999"/>
            </a:srgb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551E8EFC-C4D6-4C84-B278-FAD78785DB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Hypocrites in Ephesus</a:t>
            </a:r>
          </a:p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$100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7922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>
            <a:extLst>
              <a:ext uri="{FF2B5EF4-FFF2-40B4-BE49-F238E27FC236}">
                <a16:creationId xmlns:a16="http://schemas.microsoft.com/office/drawing/2014/main" id="{D008C854-7254-5A43-B8B8-ACFB622E90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8700" y="2438400"/>
            <a:ext cx="71628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In his letter, he challenged the two Christian communities to live together </a:t>
            </a:r>
            <a:b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in peace and ____.</a:t>
            </a:r>
          </a:p>
        </p:txBody>
      </p:sp>
      <p:sp>
        <p:nvSpPr>
          <p:cNvPr id="162822" name="Rectangle 6">
            <a:extLst>
              <a:ext uri="{FF2B5EF4-FFF2-40B4-BE49-F238E27FC236}">
                <a16:creationId xmlns:a16="http://schemas.microsoft.com/office/drawing/2014/main" id="{61EEA6AC-05F8-9A44-8827-A3B2F6E4E0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8700" y="4419600"/>
            <a:ext cx="6019800" cy="133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What is love?</a:t>
            </a:r>
          </a:p>
        </p:txBody>
      </p:sp>
      <p:sp>
        <p:nvSpPr>
          <p:cNvPr id="8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8CC33264-D337-4D82-A8D1-9870408C0B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EF7922">
              <a:alpha val="40000"/>
            </a:srgbClr>
          </a:solidFill>
          <a:ln cap="rnd">
            <a:solidFill>
              <a:srgbClr val="000000"/>
            </a:solidFill>
            <a:rou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sz="1800" kern="0" dirty="0">
              <a:solidFill>
                <a:srgbClr val="FFFFFF"/>
              </a:solidFill>
            </a:endParaRPr>
          </a:p>
        </p:txBody>
      </p:sp>
      <p:sp>
        <p:nvSpPr>
          <p:cNvPr id="26629" name="AutoShape 6">
            <a:extLst>
              <a:ext uri="{FF2B5EF4-FFF2-40B4-BE49-F238E27FC236}">
                <a16:creationId xmlns:a16="http://schemas.microsoft.com/office/drawing/2014/main" id="{9887ED4F-2380-4743-87A4-EE6DFB5A7B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411163"/>
            <a:ext cx="5562600" cy="1544637"/>
          </a:xfrm>
          <a:prstGeom prst="flowChartAlternateProcess">
            <a:avLst/>
          </a:prstGeom>
          <a:solidFill>
            <a:srgbClr val="EF7922">
              <a:alpha val="79999"/>
            </a:srgb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551E8EFC-C4D6-4C84-B278-FAD78785DB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Hypocrites in Ephesus</a:t>
            </a:r>
          </a:p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$200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7922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>
            <a:extLst>
              <a:ext uri="{FF2B5EF4-FFF2-40B4-BE49-F238E27FC236}">
                <a16:creationId xmlns:a16="http://schemas.microsoft.com/office/drawing/2014/main" id="{D15EBBE5-4A81-E64E-9B1E-BCA51C3292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8700" y="2438400"/>
            <a:ext cx="71628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Paul wrote his letter to us because there was division between two communities </a:t>
            </a:r>
            <a:b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of Christians: Jewish Christians and _______ ________.</a:t>
            </a:r>
          </a:p>
        </p:txBody>
      </p:sp>
      <p:sp>
        <p:nvSpPr>
          <p:cNvPr id="162822" name="Rectangle 6">
            <a:extLst>
              <a:ext uri="{FF2B5EF4-FFF2-40B4-BE49-F238E27FC236}">
                <a16:creationId xmlns:a16="http://schemas.microsoft.com/office/drawing/2014/main" id="{70816D64-3CF8-8E4C-B819-6D2CD2DDFF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8700" y="4419600"/>
            <a:ext cx="6019800" cy="133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Who are Gentile Christians?</a:t>
            </a:r>
          </a:p>
        </p:txBody>
      </p:sp>
      <p:sp>
        <p:nvSpPr>
          <p:cNvPr id="8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8CC33264-D337-4D82-A8D1-9870408C0B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EF7922">
              <a:alpha val="40000"/>
            </a:srgbClr>
          </a:solidFill>
          <a:ln cap="rnd">
            <a:solidFill>
              <a:srgbClr val="000000"/>
            </a:solidFill>
            <a:rou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sz="1800" kern="0" dirty="0">
              <a:solidFill>
                <a:srgbClr val="FFFFFF"/>
              </a:solidFill>
            </a:endParaRPr>
          </a:p>
        </p:txBody>
      </p:sp>
      <p:sp>
        <p:nvSpPr>
          <p:cNvPr id="27653" name="AutoShape 6">
            <a:extLst>
              <a:ext uri="{FF2B5EF4-FFF2-40B4-BE49-F238E27FC236}">
                <a16:creationId xmlns:a16="http://schemas.microsoft.com/office/drawing/2014/main" id="{7C14A521-6F1A-694A-B04D-FFBB6136F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411163"/>
            <a:ext cx="5562600" cy="1544637"/>
          </a:xfrm>
          <a:prstGeom prst="flowChartAlternateProcess">
            <a:avLst/>
          </a:prstGeom>
          <a:solidFill>
            <a:srgbClr val="EF7922">
              <a:alpha val="79999"/>
            </a:srgb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551E8EFC-C4D6-4C84-B278-FAD78785DB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Hypocrites in Ephesus</a:t>
            </a:r>
          </a:p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$300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7922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>
            <a:extLst>
              <a:ext uri="{FF2B5EF4-FFF2-40B4-BE49-F238E27FC236}">
                <a16:creationId xmlns:a16="http://schemas.microsoft.com/office/drawing/2014/main" id="{F226172B-95D5-D240-B509-501CB11F5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8700" y="2438400"/>
            <a:ext cx="74295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Paul reminded us that by receiving the gift of faith in _______, we (and you!) have to act like an adopted son or daughter of God.   </a:t>
            </a:r>
          </a:p>
        </p:txBody>
      </p:sp>
      <p:sp>
        <p:nvSpPr>
          <p:cNvPr id="162822" name="Rectangle 6">
            <a:extLst>
              <a:ext uri="{FF2B5EF4-FFF2-40B4-BE49-F238E27FC236}">
                <a16:creationId xmlns:a16="http://schemas.microsoft.com/office/drawing/2014/main" id="{DC09FF4B-F1D1-3045-BC08-3171BCC347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8700" y="4419600"/>
            <a:ext cx="6019800" cy="133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Who is Jesus?</a:t>
            </a:r>
          </a:p>
        </p:txBody>
      </p:sp>
      <p:sp>
        <p:nvSpPr>
          <p:cNvPr id="8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8CC33264-D337-4D82-A8D1-9870408C0B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EF7922">
              <a:alpha val="40000"/>
            </a:srgbClr>
          </a:solidFill>
          <a:ln cap="rnd">
            <a:solidFill>
              <a:srgbClr val="000000"/>
            </a:solidFill>
            <a:rou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sz="1800" kern="0" dirty="0">
              <a:solidFill>
                <a:srgbClr val="FFFFFF"/>
              </a:solidFill>
            </a:endParaRPr>
          </a:p>
        </p:txBody>
      </p:sp>
      <p:sp>
        <p:nvSpPr>
          <p:cNvPr id="28677" name="AutoShape 6">
            <a:extLst>
              <a:ext uri="{FF2B5EF4-FFF2-40B4-BE49-F238E27FC236}">
                <a16:creationId xmlns:a16="http://schemas.microsoft.com/office/drawing/2014/main" id="{FD8C3222-42EC-C143-89A9-9B79658EA3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411163"/>
            <a:ext cx="5562600" cy="1544637"/>
          </a:xfrm>
          <a:prstGeom prst="flowChartAlternateProcess">
            <a:avLst/>
          </a:prstGeom>
          <a:solidFill>
            <a:srgbClr val="EF7922">
              <a:alpha val="79999"/>
            </a:srgb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551E8EFC-C4D6-4C84-B278-FAD78785DB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Hypocrites in Ephesus</a:t>
            </a:r>
          </a:p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$400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7922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5">
            <a:extLst>
              <a:ext uri="{FF2B5EF4-FFF2-40B4-BE49-F238E27FC236}">
                <a16:creationId xmlns:a16="http://schemas.microsoft.com/office/drawing/2014/main" id="{F72C46F2-C7D8-B44F-B36C-D5F532617A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2286000"/>
            <a:ext cx="80772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400">
                <a:solidFill>
                  <a:srgbClr val="000000"/>
                </a:solidFill>
                <a:latin typeface="Arial" panose="020B0604020202020204" pitchFamily="34" charset="0"/>
              </a:rPr>
              <a:t>Paul’s letter to us (Ephesians) explained that </a:t>
            </a:r>
            <a:br>
              <a:rPr lang="en-US" altLang="en-US" sz="24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2400">
                <a:solidFill>
                  <a:srgbClr val="000000"/>
                </a:solidFill>
                <a:latin typeface="Arial" panose="020B0604020202020204" pitchFamily="34" charset="0"/>
              </a:rPr>
              <a:t>God had the process by which one is brought </a:t>
            </a:r>
            <a:br>
              <a:rPr lang="en-US" altLang="en-US" sz="24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2400">
                <a:solidFill>
                  <a:srgbClr val="000000"/>
                </a:solidFill>
                <a:latin typeface="Arial" panose="020B0604020202020204" pitchFamily="34" charset="0"/>
              </a:rPr>
              <a:t>back from slavery to sin into right relationship </a:t>
            </a:r>
            <a:br>
              <a:rPr lang="en-US" altLang="en-US" sz="24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2400">
                <a:solidFill>
                  <a:srgbClr val="000000"/>
                </a:solidFill>
                <a:latin typeface="Arial" panose="020B0604020202020204" pitchFamily="34" charset="0"/>
              </a:rPr>
              <a:t>with God, or ___________, in his saving plan </a:t>
            </a:r>
            <a:br>
              <a:rPr lang="en-US" altLang="en-US" sz="24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2400">
                <a:solidFill>
                  <a:srgbClr val="000000"/>
                </a:solidFill>
                <a:latin typeface="Arial" panose="020B0604020202020204" pitchFamily="34" charset="0"/>
              </a:rPr>
              <a:t>for us since the beginning of creation.</a:t>
            </a:r>
          </a:p>
        </p:txBody>
      </p:sp>
      <p:sp>
        <p:nvSpPr>
          <p:cNvPr id="162822" name="Rectangle 6">
            <a:extLst>
              <a:ext uri="{FF2B5EF4-FFF2-40B4-BE49-F238E27FC236}">
                <a16:creationId xmlns:a16="http://schemas.microsoft.com/office/drawing/2014/main" id="{47C03B8C-AFAC-BC4D-A064-DB136195B1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6475" y="4840288"/>
            <a:ext cx="6019800" cy="133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400">
                <a:solidFill>
                  <a:srgbClr val="000000"/>
                </a:solidFill>
                <a:latin typeface="Arial" panose="020B0604020202020204" pitchFamily="34" charset="0"/>
              </a:rPr>
              <a:t>What is redemption?</a:t>
            </a:r>
          </a:p>
        </p:txBody>
      </p:sp>
      <p:sp>
        <p:nvSpPr>
          <p:cNvPr id="8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8CC33264-D337-4D82-A8D1-9870408C0B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EF7922">
              <a:alpha val="40000"/>
            </a:srgbClr>
          </a:solidFill>
          <a:ln cap="rnd">
            <a:solidFill>
              <a:srgbClr val="000000"/>
            </a:solidFill>
            <a:rou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sz="1800" kern="0" dirty="0">
              <a:solidFill>
                <a:srgbClr val="FFFFFF"/>
              </a:solidFill>
            </a:endParaRPr>
          </a:p>
        </p:txBody>
      </p:sp>
      <p:sp>
        <p:nvSpPr>
          <p:cNvPr id="29701" name="AutoShape 6">
            <a:extLst>
              <a:ext uri="{FF2B5EF4-FFF2-40B4-BE49-F238E27FC236}">
                <a16:creationId xmlns:a16="http://schemas.microsoft.com/office/drawing/2014/main" id="{462132E1-275E-BB4D-B902-FBD30DBB28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411163"/>
            <a:ext cx="5562600" cy="1544637"/>
          </a:xfrm>
          <a:prstGeom prst="flowChartAlternateProcess">
            <a:avLst/>
          </a:prstGeom>
          <a:solidFill>
            <a:srgbClr val="EF7922">
              <a:alpha val="79999"/>
            </a:srgb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551E8EFC-C4D6-4C84-B278-FAD78785DB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Hypocrites in Ephesus</a:t>
            </a:r>
          </a:p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$500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8F5B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1" name="Rectangle 5">
            <a:extLst>
              <a:ext uri="{FF2B5EF4-FFF2-40B4-BE49-F238E27FC236}">
                <a16:creationId xmlns:a16="http://schemas.microsoft.com/office/drawing/2014/main" id="{4CDD0E5B-368E-4DB4-81DB-69167F5D5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00200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167942" name="Rectangle 6">
            <a:extLst>
              <a:ext uri="{FF2B5EF4-FFF2-40B4-BE49-F238E27FC236}">
                <a16:creationId xmlns:a16="http://schemas.microsoft.com/office/drawing/2014/main" id="{BF564FBE-3D71-424F-A352-8B987018D7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4370388"/>
            <a:ext cx="5867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What is Corinth?</a:t>
            </a:r>
          </a:p>
        </p:txBody>
      </p:sp>
      <p:sp>
        <p:nvSpPr>
          <p:cNvPr id="30724" name="Rectangle 5">
            <a:extLst>
              <a:ext uri="{FF2B5EF4-FFF2-40B4-BE49-F238E27FC236}">
                <a16:creationId xmlns:a16="http://schemas.microsoft.com/office/drawing/2014/main" id="{5EB223A5-90EF-514B-9057-FDFEC9CE3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438400"/>
            <a:ext cx="6934200" cy="162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During the time of Jesus, this city was </a:t>
            </a:r>
            <a:b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a bustling seaport where travelers from all over the world came. </a:t>
            </a:r>
          </a:p>
        </p:txBody>
      </p:sp>
      <p:sp>
        <p:nvSpPr>
          <p:cNvPr id="10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118A4E81-0D9C-4F93-A244-569FDD9772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7F8F5B">
              <a:alpha val="40000"/>
            </a:srgbClr>
          </a:solidFill>
          <a:ln cap="rnd">
            <a:solidFill>
              <a:srgbClr val="000000"/>
            </a:solidFill>
            <a:rou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sz="1800" kern="0" dirty="0">
              <a:solidFill>
                <a:srgbClr val="FFFFFF"/>
              </a:solidFill>
            </a:endParaRPr>
          </a:p>
        </p:txBody>
      </p:sp>
      <p:sp>
        <p:nvSpPr>
          <p:cNvPr id="30726" name="AutoShape 6">
            <a:extLst>
              <a:ext uri="{FF2B5EF4-FFF2-40B4-BE49-F238E27FC236}">
                <a16:creationId xmlns:a16="http://schemas.microsoft.com/office/drawing/2014/main" id="{17D2CC67-E5DB-4C4E-861C-82A95BDCF5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411163"/>
            <a:ext cx="5562600" cy="1544637"/>
          </a:xfrm>
          <a:prstGeom prst="flowChartAlternateProcess">
            <a:avLst/>
          </a:prstGeom>
          <a:solidFill>
            <a:srgbClr val="7F8F5B">
              <a:alpha val="79999"/>
            </a:srgb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D59DCE1F-9AD9-4BC5-A98C-DAEC9C464B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Clique-ish Corinthians</a:t>
            </a:r>
          </a:p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$100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8F5B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1" name="Rectangle 5">
            <a:extLst>
              <a:ext uri="{FF2B5EF4-FFF2-40B4-BE49-F238E27FC236}">
                <a16:creationId xmlns:a16="http://schemas.microsoft.com/office/drawing/2014/main" id="{4CDD0E5B-368E-4DB4-81DB-69167F5D5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00200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167942" name="Rectangle 6">
            <a:extLst>
              <a:ext uri="{FF2B5EF4-FFF2-40B4-BE49-F238E27FC236}">
                <a16:creationId xmlns:a16="http://schemas.microsoft.com/office/drawing/2014/main" id="{6F53D960-3DFE-CB41-8073-55FA915A71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4370388"/>
            <a:ext cx="5867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What is a tentmaker?</a:t>
            </a:r>
          </a:p>
        </p:txBody>
      </p:sp>
      <p:sp>
        <p:nvSpPr>
          <p:cNvPr id="24580" name="Rectangle 5">
            <a:extLst>
              <a:ext uri="{FF2B5EF4-FFF2-40B4-BE49-F238E27FC236}">
                <a16:creationId xmlns:a16="http://schemas.microsoft.com/office/drawing/2014/main" id="{AF8B6391-7799-F14D-9C63-617DC705E7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438400"/>
            <a:ext cx="6934200" cy="162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  <a:defRPr/>
            </a:pPr>
            <a:r>
              <a:rPr lang="en-US" alt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Paul may have traveled to our city </a:t>
            </a:r>
            <a:br>
              <a:rPr lang="en-US" altLang="en-US" sz="2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in his previous profession as a _______________. </a:t>
            </a:r>
          </a:p>
          <a:p>
            <a:pPr marL="0" indent="0" eaLnBrk="1" hangingPunct="1">
              <a:buClr>
                <a:srgbClr val="353A38"/>
              </a:buClr>
              <a:buFont typeface="Wingdings" pitchFamily="2" charset="2"/>
              <a:buNone/>
              <a:defRPr/>
            </a:pPr>
            <a:endParaRPr lang="en-US" altLang="en-US" sz="2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118A4E81-0D9C-4F93-A244-569FDD9772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7F8F5B">
              <a:alpha val="40000"/>
            </a:srgbClr>
          </a:solidFill>
          <a:ln cap="rnd">
            <a:solidFill>
              <a:srgbClr val="000000"/>
            </a:solidFill>
            <a:rou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sz="1800" kern="0" dirty="0">
              <a:solidFill>
                <a:srgbClr val="FFFFFF"/>
              </a:solidFill>
            </a:endParaRPr>
          </a:p>
        </p:txBody>
      </p:sp>
      <p:sp>
        <p:nvSpPr>
          <p:cNvPr id="31750" name="AutoShape 6">
            <a:extLst>
              <a:ext uri="{FF2B5EF4-FFF2-40B4-BE49-F238E27FC236}">
                <a16:creationId xmlns:a16="http://schemas.microsoft.com/office/drawing/2014/main" id="{8C92EAB9-176E-0E47-B346-C52294B592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411163"/>
            <a:ext cx="5562600" cy="1544637"/>
          </a:xfrm>
          <a:prstGeom prst="flowChartAlternateProcess">
            <a:avLst/>
          </a:prstGeom>
          <a:solidFill>
            <a:srgbClr val="7F8F5B">
              <a:alpha val="79999"/>
            </a:srgb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D59DCE1F-9AD9-4BC5-A98C-DAEC9C464B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Clique-ish Corinthians</a:t>
            </a:r>
          </a:p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$200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5">
            <a:hlinkClick r:id="rId2" action="ppaction://hlinksldjump"/>
            <a:extLst>
              <a:ext uri="{FF2B5EF4-FFF2-40B4-BE49-F238E27FC236}">
                <a16:creationId xmlns:a16="http://schemas.microsoft.com/office/drawing/2014/main" id="{1453DE2D-04F4-7F46-93D7-204E6702B5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371600"/>
            <a:ext cx="1524000" cy="762000"/>
          </a:xfrm>
          <a:prstGeom prst="flowChartAlternateProcess">
            <a:avLst/>
          </a:prstGeom>
          <a:solidFill>
            <a:srgbClr val="D6D2B9">
              <a:alpha val="7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2" action="ppaction://hlinksldjump"/>
              </a:rPr>
              <a:t>$100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8195" name="AutoShape 6">
            <a:extLst>
              <a:ext uri="{FF2B5EF4-FFF2-40B4-BE49-F238E27FC236}">
                <a16:creationId xmlns:a16="http://schemas.microsoft.com/office/drawing/2014/main" id="{2E6AF813-1597-441E-9356-BA8DCAF33D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57200"/>
            <a:ext cx="1524000" cy="762000"/>
          </a:xfrm>
          <a:prstGeom prst="flowChartAlternateProcess">
            <a:avLst/>
          </a:prstGeom>
          <a:solidFill>
            <a:srgbClr val="D6D2B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I, Paul</a:t>
            </a:r>
          </a:p>
        </p:txBody>
      </p:sp>
      <p:sp>
        <p:nvSpPr>
          <p:cNvPr id="8196" name="AutoShape 7">
            <a:extLst>
              <a:ext uri="{FF2B5EF4-FFF2-40B4-BE49-F238E27FC236}">
                <a16:creationId xmlns:a16="http://schemas.microsoft.com/office/drawing/2014/main" id="{0F6ACB87-C1E7-4221-815A-1D6E491D5C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57200"/>
            <a:ext cx="1524000" cy="762000"/>
          </a:xfrm>
          <a:prstGeom prst="flowChartAlternateProcess">
            <a:avLst/>
          </a:prstGeom>
          <a:solidFill>
            <a:srgbClr val="ECA221">
              <a:alpha val="8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O Stupid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Galatians!</a:t>
            </a:r>
          </a:p>
        </p:txBody>
      </p:sp>
      <p:sp>
        <p:nvSpPr>
          <p:cNvPr id="8197" name="AutoShape 8">
            <a:extLst>
              <a:ext uri="{FF2B5EF4-FFF2-40B4-BE49-F238E27FC236}">
                <a16:creationId xmlns:a16="http://schemas.microsoft.com/office/drawing/2014/main" id="{97518D05-3E18-4096-A690-EA889E238C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457200"/>
            <a:ext cx="1524000" cy="762000"/>
          </a:xfrm>
          <a:prstGeom prst="flowChartAlternateProcess">
            <a:avLst/>
          </a:prstGeom>
          <a:solidFill>
            <a:srgbClr val="EF7922">
              <a:alpha val="8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Hypocrites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in Ephesus</a:t>
            </a:r>
          </a:p>
        </p:txBody>
      </p:sp>
      <p:sp>
        <p:nvSpPr>
          <p:cNvPr id="8198" name="AutoShape 9">
            <a:extLst>
              <a:ext uri="{FF2B5EF4-FFF2-40B4-BE49-F238E27FC236}">
                <a16:creationId xmlns:a16="http://schemas.microsoft.com/office/drawing/2014/main" id="{59344A02-E062-478B-B6B2-CDADF4BB28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457200"/>
            <a:ext cx="1524000" cy="762000"/>
          </a:xfrm>
          <a:prstGeom prst="flowChartAlternateProcess">
            <a:avLst/>
          </a:prstGeom>
          <a:solidFill>
            <a:srgbClr val="7F8F5B">
              <a:alpha val="8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Clique-ish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Corinthians</a:t>
            </a:r>
          </a:p>
        </p:txBody>
      </p:sp>
      <p:sp>
        <p:nvSpPr>
          <p:cNvPr id="8199" name="AutoShape 10">
            <a:extLst>
              <a:ext uri="{FF2B5EF4-FFF2-40B4-BE49-F238E27FC236}">
                <a16:creationId xmlns:a16="http://schemas.microsoft.com/office/drawing/2014/main" id="{CA39E6CC-4EA4-40B0-9851-CA00FEFCEC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457200"/>
            <a:ext cx="1524000" cy="762000"/>
          </a:xfrm>
          <a:prstGeom prst="flowChartAlternateProcess">
            <a:avLst/>
          </a:prstGeom>
          <a:solidFill>
            <a:srgbClr val="4594D0">
              <a:alpha val="8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It’s a Matter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of Faith</a:t>
            </a:r>
          </a:p>
        </p:txBody>
      </p:sp>
      <p:sp>
        <p:nvSpPr>
          <p:cNvPr id="14343" name="AutoShape 11">
            <a:hlinkClick r:id="rId3" action="ppaction://hlinksldjump"/>
            <a:extLst>
              <a:ext uri="{FF2B5EF4-FFF2-40B4-BE49-F238E27FC236}">
                <a16:creationId xmlns:a16="http://schemas.microsoft.com/office/drawing/2014/main" id="{874B6FCD-FBAC-AA49-A096-AC7562A18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286000"/>
            <a:ext cx="1524000" cy="762000"/>
          </a:xfrm>
          <a:prstGeom prst="flowChartAlternateProcess">
            <a:avLst/>
          </a:prstGeom>
          <a:solidFill>
            <a:srgbClr val="D6D2B9">
              <a:alpha val="7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3" action="ppaction://hlinksldjump"/>
              </a:rPr>
              <a:t>$200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44" name="AutoShape 12">
            <a:hlinkClick r:id="rId3" action="ppaction://hlinksldjump"/>
            <a:extLst>
              <a:ext uri="{FF2B5EF4-FFF2-40B4-BE49-F238E27FC236}">
                <a16:creationId xmlns:a16="http://schemas.microsoft.com/office/drawing/2014/main" id="{048419D6-D6A9-A64E-93C6-5B54C059EA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200400"/>
            <a:ext cx="1524000" cy="762000"/>
          </a:xfrm>
          <a:prstGeom prst="flowChartAlternateProcess">
            <a:avLst/>
          </a:prstGeom>
          <a:solidFill>
            <a:srgbClr val="D6D2B9">
              <a:alpha val="7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4" action="ppaction://hlinksldjump"/>
              </a:rPr>
              <a:t>$300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45" name="AutoShape 13">
            <a:hlinkClick r:id="rId4" action="ppaction://hlinksldjump"/>
            <a:extLst>
              <a:ext uri="{FF2B5EF4-FFF2-40B4-BE49-F238E27FC236}">
                <a16:creationId xmlns:a16="http://schemas.microsoft.com/office/drawing/2014/main" id="{83914B0A-2F3B-D647-8BAD-2B5627ED13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114800"/>
            <a:ext cx="1524000" cy="762000"/>
          </a:xfrm>
          <a:prstGeom prst="flowChartAlternateProcess">
            <a:avLst/>
          </a:prstGeom>
          <a:solidFill>
            <a:srgbClr val="D6D2B9">
              <a:alpha val="7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5" action="ppaction://hlinksldjump"/>
              </a:rPr>
              <a:t>$400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46" name="AutoShape 14">
            <a:hlinkClick r:id="rId5" action="ppaction://hlinksldjump"/>
            <a:extLst>
              <a:ext uri="{FF2B5EF4-FFF2-40B4-BE49-F238E27FC236}">
                <a16:creationId xmlns:a16="http://schemas.microsoft.com/office/drawing/2014/main" id="{364B1A13-DE76-7B4E-8A55-E712E9054E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5029200"/>
            <a:ext cx="1524000" cy="762000"/>
          </a:xfrm>
          <a:prstGeom prst="flowChartAlternateProcess">
            <a:avLst/>
          </a:prstGeom>
          <a:solidFill>
            <a:srgbClr val="D6D2B9">
              <a:alpha val="7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6" action="ppaction://hlinksldjump"/>
              </a:rPr>
              <a:t>$500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47" name="AutoShape 15">
            <a:hlinkClick r:id="rId7" action="ppaction://hlinksldjump"/>
            <a:extLst>
              <a:ext uri="{FF2B5EF4-FFF2-40B4-BE49-F238E27FC236}">
                <a16:creationId xmlns:a16="http://schemas.microsoft.com/office/drawing/2014/main" id="{2AACCD2B-90A7-F549-9B5B-8A47BBAB54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5029200"/>
            <a:ext cx="1524000" cy="762000"/>
          </a:xfrm>
          <a:prstGeom prst="flowChartAlternateProcess">
            <a:avLst/>
          </a:prstGeom>
          <a:solidFill>
            <a:srgbClr val="4594D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8" action="ppaction://hlinksldjump"/>
              </a:rPr>
              <a:t>$500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48" name="AutoShape 16">
            <a:hlinkClick r:id="rId9" action="ppaction://hlinksldjump"/>
            <a:extLst>
              <a:ext uri="{FF2B5EF4-FFF2-40B4-BE49-F238E27FC236}">
                <a16:creationId xmlns:a16="http://schemas.microsoft.com/office/drawing/2014/main" id="{DAC7CDC9-9921-324C-91E1-8324B49D74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4114800"/>
            <a:ext cx="1524000" cy="762000"/>
          </a:xfrm>
          <a:prstGeom prst="flowChartAlternateProcess">
            <a:avLst/>
          </a:prstGeom>
          <a:solidFill>
            <a:srgbClr val="4594D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7" action="ppaction://hlinksldjump"/>
              </a:rPr>
              <a:t>$400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49" name="AutoShape 17">
            <a:hlinkClick r:id="rId10" action="ppaction://hlinksldjump"/>
            <a:extLst>
              <a:ext uri="{FF2B5EF4-FFF2-40B4-BE49-F238E27FC236}">
                <a16:creationId xmlns:a16="http://schemas.microsoft.com/office/drawing/2014/main" id="{EA808D12-8AC6-9145-9724-A7E86310DF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3200400"/>
            <a:ext cx="1524000" cy="762000"/>
          </a:xfrm>
          <a:prstGeom prst="flowChartAlternateProcess">
            <a:avLst/>
          </a:prstGeom>
          <a:solidFill>
            <a:srgbClr val="4594D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9" action="ppaction://hlinksldjump"/>
              </a:rPr>
              <a:t>$300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50" name="AutoShape 18">
            <a:hlinkClick r:id="rId11" action="ppaction://hlinksldjump"/>
            <a:extLst>
              <a:ext uri="{FF2B5EF4-FFF2-40B4-BE49-F238E27FC236}">
                <a16:creationId xmlns:a16="http://schemas.microsoft.com/office/drawing/2014/main" id="{A26E377B-DAAA-A947-911D-6DB0201E8C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2286000"/>
            <a:ext cx="1524000" cy="762000"/>
          </a:xfrm>
          <a:prstGeom prst="flowChartAlternateProcess">
            <a:avLst/>
          </a:prstGeom>
          <a:solidFill>
            <a:srgbClr val="4594D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10" action="ppaction://hlinksldjump"/>
              </a:rPr>
              <a:t>$200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51" name="AutoShape 19">
            <a:hlinkClick r:id="rId11" action="ppaction://hlinksldjump"/>
            <a:extLst>
              <a:ext uri="{FF2B5EF4-FFF2-40B4-BE49-F238E27FC236}">
                <a16:creationId xmlns:a16="http://schemas.microsoft.com/office/drawing/2014/main" id="{F181BBC5-37D9-734F-8274-DA5C22518D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1371600"/>
            <a:ext cx="1524000" cy="762000"/>
          </a:xfrm>
          <a:prstGeom prst="flowChartAlternateProcess">
            <a:avLst/>
          </a:prstGeom>
          <a:solidFill>
            <a:srgbClr val="4594D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11" action="ppaction://hlinksldjump"/>
              </a:rPr>
              <a:t>$100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52" name="AutoShape 20">
            <a:hlinkClick r:id="rId12" action="ppaction://hlinksldjump"/>
            <a:extLst>
              <a:ext uri="{FF2B5EF4-FFF2-40B4-BE49-F238E27FC236}">
                <a16:creationId xmlns:a16="http://schemas.microsoft.com/office/drawing/2014/main" id="{B487E959-47DF-3D43-A227-580115A337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5029200"/>
            <a:ext cx="1524000" cy="762000"/>
          </a:xfrm>
          <a:prstGeom prst="flowChartAlternateProcess">
            <a:avLst/>
          </a:prstGeom>
          <a:solidFill>
            <a:srgbClr val="7F8F5B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13" action="ppaction://hlinksldjump"/>
              </a:rPr>
              <a:t>$500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53" name="AutoShape 21">
            <a:hlinkClick r:id="rId14" action="ppaction://hlinksldjump"/>
            <a:extLst>
              <a:ext uri="{FF2B5EF4-FFF2-40B4-BE49-F238E27FC236}">
                <a16:creationId xmlns:a16="http://schemas.microsoft.com/office/drawing/2014/main" id="{1759D08E-85B7-B74A-B9E4-2EE37C7C70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4114800"/>
            <a:ext cx="1524000" cy="762000"/>
          </a:xfrm>
          <a:prstGeom prst="flowChartAlternateProcess">
            <a:avLst/>
          </a:prstGeom>
          <a:solidFill>
            <a:srgbClr val="7F8F5B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12" action="ppaction://hlinksldjump"/>
              </a:rPr>
              <a:t>$400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54" name="AutoShape 22">
            <a:hlinkClick r:id="rId15" action="ppaction://hlinksldjump"/>
            <a:extLst>
              <a:ext uri="{FF2B5EF4-FFF2-40B4-BE49-F238E27FC236}">
                <a16:creationId xmlns:a16="http://schemas.microsoft.com/office/drawing/2014/main" id="{7089CDB0-D586-9B41-99BA-42803B1E6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3200400"/>
            <a:ext cx="1524000" cy="762000"/>
          </a:xfrm>
          <a:prstGeom prst="flowChartAlternateProcess">
            <a:avLst/>
          </a:prstGeom>
          <a:solidFill>
            <a:srgbClr val="7F8F5B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14" action="ppaction://hlinksldjump"/>
              </a:rPr>
              <a:t>$300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55" name="AutoShape 23">
            <a:hlinkClick r:id="rId16" action="ppaction://hlinksldjump"/>
            <a:extLst>
              <a:ext uri="{FF2B5EF4-FFF2-40B4-BE49-F238E27FC236}">
                <a16:creationId xmlns:a16="http://schemas.microsoft.com/office/drawing/2014/main" id="{7EA1FAE4-2655-1149-8690-881A263631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2286000"/>
            <a:ext cx="1524000" cy="762000"/>
          </a:xfrm>
          <a:prstGeom prst="flowChartAlternateProcess">
            <a:avLst/>
          </a:prstGeom>
          <a:solidFill>
            <a:srgbClr val="7F8F5B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15" action="ppaction://hlinksldjump"/>
              </a:rPr>
              <a:t>$200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56" name="AutoShape 24">
            <a:hlinkClick r:id="rId16" action="ppaction://hlinksldjump"/>
            <a:extLst>
              <a:ext uri="{FF2B5EF4-FFF2-40B4-BE49-F238E27FC236}">
                <a16:creationId xmlns:a16="http://schemas.microsoft.com/office/drawing/2014/main" id="{CAC48FCF-64C2-C440-A7D1-ED844215AF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1371600"/>
            <a:ext cx="1524000" cy="762000"/>
          </a:xfrm>
          <a:prstGeom prst="flowChartAlternateProcess">
            <a:avLst/>
          </a:prstGeom>
          <a:solidFill>
            <a:srgbClr val="7F8F5B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16" action="ppaction://hlinksldjump"/>
              </a:rPr>
              <a:t>$100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57" name="AutoShape 25">
            <a:hlinkClick r:id="rId17" action="ppaction://hlinksldjump"/>
            <a:extLst>
              <a:ext uri="{FF2B5EF4-FFF2-40B4-BE49-F238E27FC236}">
                <a16:creationId xmlns:a16="http://schemas.microsoft.com/office/drawing/2014/main" id="{40C516C7-635C-B143-A294-FBF3C7E73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5029200"/>
            <a:ext cx="1524000" cy="762000"/>
          </a:xfrm>
          <a:prstGeom prst="flowChartAlternateProcess">
            <a:avLst/>
          </a:prstGeom>
          <a:solidFill>
            <a:srgbClr val="EF7922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18" action="ppaction://hlinksldjump"/>
              </a:rPr>
              <a:t>$500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58" name="AutoShape 26">
            <a:hlinkClick r:id="rId19" action="ppaction://hlinksldjump"/>
            <a:extLst>
              <a:ext uri="{FF2B5EF4-FFF2-40B4-BE49-F238E27FC236}">
                <a16:creationId xmlns:a16="http://schemas.microsoft.com/office/drawing/2014/main" id="{51D3CD6F-5623-1840-AFC8-64BBBEB15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4114800"/>
            <a:ext cx="1524000" cy="762000"/>
          </a:xfrm>
          <a:prstGeom prst="flowChartAlternateProcess">
            <a:avLst/>
          </a:prstGeom>
          <a:solidFill>
            <a:srgbClr val="EF7922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17" action="ppaction://hlinksldjump"/>
              </a:rPr>
              <a:t>$400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59" name="AutoShape 27">
            <a:hlinkClick r:id="rId20" action="ppaction://hlinksldjump"/>
            <a:extLst>
              <a:ext uri="{FF2B5EF4-FFF2-40B4-BE49-F238E27FC236}">
                <a16:creationId xmlns:a16="http://schemas.microsoft.com/office/drawing/2014/main" id="{617ECC89-5F3F-8A4F-853C-8B2C150571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3200400"/>
            <a:ext cx="1524000" cy="762000"/>
          </a:xfrm>
          <a:prstGeom prst="flowChartAlternateProcess">
            <a:avLst/>
          </a:prstGeom>
          <a:solidFill>
            <a:srgbClr val="EF7922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19" action="ppaction://hlinksldjump"/>
              </a:rPr>
              <a:t>$300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60" name="AutoShape 28">
            <a:hlinkClick r:id="rId21" action="ppaction://hlinksldjump"/>
            <a:extLst>
              <a:ext uri="{FF2B5EF4-FFF2-40B4-BE49-F238E27FC236}">
                <a16:creationId xmlns:a16="http://schemas.microsoft.com/office/drawing/2014/main" id="{784A8E1C-E8D0-6A4A-8FD4-A46D2A91CC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2286000"/>
            <a:ext cx="1524000" cy="762000"/>
          </a:xfrm>
          <a:prstGeom prst="flowChartAlternateProcess">
            <a:avLst/>
          </a:prstGeom>
          <a:solidFill>
            <a:srgbClr val="EF7922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20" action="ppaction://hlinksldjump"/>
              </a:rPr>
              <a:t>$200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61" name="AutoShape 29">
            <a:hlinkClick r:id="rId21" action="ppaction://hlinksldjump"/>
            <a:extLst>
              <a:ext uri="{FF2B5EF4-FFF2-40B4-BE49-F238E27FC236}">
                <a16:creationId xmlns:a16="http://schemas.microsoft.com/office/drawing/2014/main" id="{83DEF6BD-8F63-AB46-A71F-8DD330849A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371600"/>
            <a:ext cx="1524000" cy="762000"/>
          </a:xfrm>
          <a:prstGeom prst="flowChartAlternateProcess">
            <a:avLst/>
          </a:prstGeom>
          <a:solidFill>
            <a:srgbClr val="EF7922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21" action="ppaction://hlinksldjump"/>
              </a:rPr>
              <a:t>$100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62" name="AutoShape 30">
            <a:hlinkClick r:id="rId22" action="ppaction://hlinksldjump"/>
            <a:extLst>
              <a:ext uri="{FF2B5EF4-FFF2-40B4-BE49-F238E27FC236}">
                <a16:creationId xmlns:a16="http://schemas.microsoft.com/office/drawing/2014/main" id="{E80D47D6-14D5-3342-AF3D-EC0092262F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5029200"/>
            <a:ext cx="1524000" cy="762000"/>
          </a:xfrm>
          <a:prstGeom prst="flowChartAlternateProcess">
            <a:avLst/>
          </a:prstGeom>
          <a:solidFill>
            <a:srgbClr val="ECA221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23" action="ppaction://hlinksldjump"/>
              </a:rPr>
              <a:t>$500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63" name="AutoShape 31">
            <a:hlinkClick r:id="rId24" action="ppaction://hlinksldjump"/>
            <a:extLst>
              <a:ext uri="{FF2B5EF4-FFF2-40B4-BE49-F238E27FC236}">
                <a16:creationId xmlns:a16="http://schemas.microsoft.com/office/drawing/2014/main" id="{6E89A9F8-6BF6-4648-92ED-38A7600FF3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114800"/>
            <a:ext cx="1524000" cy="762000"/>
          </a:xfrm>
          <a:prstGeom prst="flowChartAlternateProcess">
            <a:avLst/>
          </a:prstGeom>
          <a:solidFill>
            <a:srgbClr val="ECA221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22" action="ppaction://hlinksldjump"/>
              </a:rPr>
              <a:t>$400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64" name="AutoShape 32">
            <a:hlinkClick r:id="rId25" action="ppaction://hlinksldjump"/>
            <a:extLst>
              <a:ext uri="{FF2B5EF4-FFF2-40B4-BE49-F238E27FC236}">
                <a16:creationId xmlns:a16="http://schemas.microsoft.com/office/drawing/2014/main" id="{CBE4F401-1988-254B-BE23-7A6617DA90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200400"/>
            <a:ext cx="1524000" cy="762000"/>
          </a:xfrm>
          <a:prstGeom prst="flowChartAlternateProcess">
            <a:avLst/>
          </a:prstGeom>
          <a:solidFill>
            <a:srgbClr val="ECA221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24" action="ppaction://hlinksldjump"/>
              </a:rPr>
              <a:t>$300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65" name="AutoShape 33">
            <a:hlinkClick r:id="rId26" action="ppaction://hlinksldjump"/>
            <a:extLst>
              <a:ext uri="{FF2B5EF4-FFF2-40B4-BE49-F238E27FC236}">
                <a16:creationId xmlns:a16="http://schemas.microsoft.com/office/drawing/2014/main" id="{94C06C77-FB90-7648-A25F-6E0F540AE7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2286000"/>
            <a:ext cx="1524000" cy="762000"/>
          </a:xfrm>
          <a:prstGeom prst="flowChartAlternateProcess">
            <a:avLst/>
          </a:prstGeom>
          <a:solidFill>
            <a:srgbClr val="ECA221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25" action="ppaction://hlinksldjump"/>
              </a:rPr>
              <a:t>$200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66" name="AutoShape 34">
            <a:hlinkClick r:id="rId26" action="ppaction://hlinksldjump" tooltip="O Stupid Galations!, $100"/>
            <a:extLst>
              <a:ext uri="{FF2B5EF4-FFF2-40B4-BE49-F238E27FC236}">
                <a16:creationId xmlns:a16="http://schemas.microsoft.com/office/drawing/2014/main" id="{308726D5-4753-FD4F-A202-4E2333A034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1371600"/>
            <a:ext cx="1524000" cy="762000"/>
          </a:xfrm>
          <a:prstGeom prst="flowChartAlternateProcess">
            <a:avLst/>
          </a:prstGeom>
          <a:solidFill>
            <a:srgbClr val="ECA221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Arial" panose="020B0604020202020204" pitchFamily="34" charset="0"/>
                <a:hlinkClick r:id="rId26" action="ppaction://hlinksldjump"/>
              </a:rPr>
              <a:t>$100</a:t>
            </a:r>
            <a:endParaRPr lang="en-US" altLang="en-US" sz="2200">
              <a:latin typeface="Arial" panose="020B0604020202020204" pitchFamily="34" charset="0"/>
            </a:endParaRPr>
          </a:p>
        </p:txBody>
      </p:sp>
      <p:sp>
        <p:nvSpPr>
          <p:cNvPr id="14367" name="AutoShape 6">
            <a:extLst>
              <a:ext uri="{FF2B5EF4-FFF2-40B4-BE49-F238E27FC236}">
                <a16:creationId xmlns:a16="http://schemas.microsoft.com/office/drawing/2014/main" id="{7E162CB7-E026-5745-A215-8EA7D54F78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5943600"/>
            <a:ext cx="8229600" cy="609600"/>
          </a:xfrm>
          <a:prstGeom prst="flowChartAlternateProcess">
            <a:avLst/>
          </a:prstGeom>
          <a:solidFill>
            <a:srgbClr val="6B5A8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Times" pitchFamily="2" charset="0"/>
            </a:endParaRPr>
          </a:p>
        </p:txBody>
      </p:sp>
      <p:sp>
        <p:nvSpPr>
          <p:cNvPr id="14368" name="Rectangle 35">
            <a:hlinkClick r:id="rId27" action="ppaction://hlinksldjump"/>
            <a:extLst>
              <a:ext uri="{FF2B5EF4-FFF2-40B4-BE49-F238E27FC236}">
                <a16:creationId xmlns:a16="http://schemas.microsoft.com/office/drawing/2014/main" id="{542BA49F-595C-6F49-A941-67EF3E3D4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5978525"/>
            <a:ext cx="8229600" cy="44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u="sng">
                <a:solidFill>
                  <a:srgbClr val="3333CC"/>
                </a:solidFill>
                <a:latin typeface="Arial" panose="020B0604020202020204" pitchFamily="34" charset="0"/>
              </a:rPr>
              <a:t>Final Jeopardy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8F5B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1" name="Rectangle 5">
            <a:extLst>
              <a:ext uri="{FF2B5EF4-FFF2-40B4-BE49-F238E27FC236}">
                <a16:creationId xmlns:a16="http://schemas.microsoft.com/office/drawing/2014/main" id="{4CDD0E5B-368E-4DB4-81DB-69167F5D5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00200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167942" name="Rectangle 6">
            <a:extLst>
              <a:ext uri="{FF2B5EF4-FFF2-40B4-BE49-F238E27FC236}">
                <a16:creationId xmlns:a16="http://schemas.microsoft.com/office/drawing/2014/main" id="{CD004A1D-5967-A94B-904E-4E9A2F8816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4811713"/>
            <a:ext cx="5867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400">
                <a:solidFill>
                  <a:srgbClr val="000000"/>
                </a:solidFill>
                <a:latin typeface="Arial" panose="020B0604020202020204" pitchFamily="34" charset="0"/>
              </a:rPr>
              <a:t>Who was Apollos?</a:t>
            </a:r>
          </a:p>
        </p:txBody>
      </p:sp>
      <p:sp>
        <p:nvSpPr>
          <p:cNvPr id="24580" name="Rectangle 5">
            <a:extLst>
              <a:ext uri="{FF2B5EF4-FFF2-40B4-BE49-F238E27FC236}">
                <a16:creationId xmlns:a16="http://schemas.microsoft.com/office/drawing/2014/main" id="{AF8B6391-7799-F14D-9C63-617DC705E7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438400"/>
            <a:ext cx="6934200" cy="162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  <a:defRPr/>
            </a:pPr>
            <a:r>
              <a:rPr lang="en-US" alt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Paul spent almost eighteen months in our city, but after he left, some of us called ourselves followers of Paul and others called themselves followers of ________,  instead of all of us calling ourselves followers of Jesus.  </a:t>
            </a:r>
          </a:p>
          <a:p>
            <a:pPr marL="0" indent="0" eaLnBrk="1" hangingPunct="1">
              <a:buClr>
                <a:srgbClr val="353A38"/>
              </a:buClr>
              <a:buFont typeface="Wingdings" pitchFamily="2" charset="2"/>
              <a:buNone/>
              <a:defRPr/>
            </a:pPr>
            <a:endParaRPr lang="en-US" alt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118A4E81-0D9C-4F93-A244-569FDD9772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7F8F5B">
              <a:alpha val="40000"/>
            </a:srgbClr>
          </a:solidFill>
          <a:ln cap="rnd">
            <a:solidFill>
              <a:srgbClr val="000000"/>
            </a:solidFill>
            <a:rou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sz="1800" kern="0" dirty="0">
              <a:solidFill>
                <a:srgbClr val="FFFFFF"/>
              </a:solidFill>
            </a:endParaRPr>
          </a:p>
        </p:txBody>
      </p:sp>
      <p:sp>
        <p:nvSpPr>
          <p:cNvPr id="32774" name="AutoShape 6">
            <a:extLst>
              <a:ext uri="{FF2B5EF4-FFF2-40B4-BE49-F238E27FC236}">
                <a16:creationId xmlns:a16="http://schemas.microsoft.com/office/drawing/2014/main" id="{6B0541B3-F226-394E-888A-EE75016D7F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411163"/>
            <a:ext cx="5562600" cy="1544637"/>
          </a:xfrm>
          <a:prstGeom prst="flowChartAlternateProcess">
            <a:avLst/>
          </a:prstGeom>
          <a:solidFill>
            <a:srgbClr val="7F8F5B">
              <a:alpha val="79999"/>
            </a:srgb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D59DCE1F-9AD9-4BC5-A98C-DAEC9C464B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Clique-ish Corinthians</a:t>
            </a:r>
          </a:p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$300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8F5B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1" name="Rectangle 5">
            <a:extLst>
              <a:ext uri="{FF2B5EF4-FFF2-40B4-BE49-F238E27FC236}">
                <a16:creationId xmlns:a16="http://schemas.microsoft.com/office/drawing/2014/main" id="{4CDD0E5B-368E-4DB4-81DB-69167F5D5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00200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167942" name="Rectangle 6">
            <a:extLst>
              <a:ext uri="{FF2B5EF4-FFF2-40B4-BE49-F238E27FC236}">
                <a16:creationId xmlns:a16="http://schemas.microsoft.com/office/drawing/2014/main" id="{45B662FE-94AE-584C-8B00-4E3086FF32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4976813"/>
            <a:ext cx="5867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What is food? </a:t>
            </a:r>
          </a:p>
        </p:txBody>
      </p:sp>
      <p:sp>
        <p:nvSpPr>
          <p:cNvPr id="33796" name="Rectangle 5">
            <a:extLst>
              <a:ext uri="{FF2B5EF4-FFF2-40B4-BE49-F238E27FC236}">
                <a16:creationId xmlns:a16="http://schemas.microsoft.com/office/drawing/2014/main" id="{74BDE81E-4E9C-1040-8803-AF0E941B81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438400"/>
            <a:ext cx="6934200" cy="162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The divisions between rich and </a:t>
            </a:r>
            <a:b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poor among us Corinthians were demonstrated when wealthier </a:t>
            </a:r>
            <a:b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members of the community brought ______ before celebrations of worship. </a:t>
            </a:r>
          </a:p>
        </p:txBody>
      </p:sp>
      <p:sp>
        <p:nvSpPr>
          <p:cNvPr id="10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118A4E81-0D9C-4F93-A244-569FDD9772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7F8F5B">
              <a:alpha val="40000"/>
            </a:srgbClr>
          </a:solidFill>
          <a:ln cap="rnd">
            <a:solidFill>
              <a:srgbClr val="000000"/>
            </a:solidFill>
            <a:rou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sz="1800" kern="0" dirty="0">
              <a:solidFill>
                <a:srgbClr val="FFFFFF"/>
              </a:solidFill>
            </a:endParaRPr>
          </a:p>
        </p:txBody>
      </p:sp>
      <p:sp>
        <p:nvSpPr>
          <p:cNvPr id="33798" name="AutoShape 6">
            <a:extLst>
              <a:ext uri="{FF2B5EF4-FFF2-40B4-BE49-F238E27FC236}">
                <a16:creationId xmlns:a16="http://schemas.microsoft.com/office/drawing/2014/main" id="{4C9232C3-732A-F443-8970-671FAD784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411163"/>
            <a:ext cx="5562600" cy="1544637"/>
          </a:xfrm>
          <a:prstGeom prst="flowChartAlternateProcess">
            <a:avLst/>
          </a:prstGeom>
          <a:solidFill>
            <a:srgbClr val="7F8F5B">
              <a:alpha val="79999"/>
            </a:srgb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D59DCE1F-9AD9-4BC5-A98C-DAEC9C464B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Clique-ish Corinthians</a:t>
            </a:r>
          </a:p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$400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8F5B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1" name="Rectangle 5">
            <a:extLst>
              <a:ext uri="{FF2B5EF4-FFF2-40B4-BE49-F238E27FC236}">
                <a16:creationId xmlns:a16="http://schemas.microsoft.com/office/drawing/2014/main" id="{4CDD0E5B-368E-4DB4-81DB-69167F5D5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00200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167942" name="Rectangle 6">
            <a:extLst>
              <a:ext uri="{FF2B5EF4-FFF2-40B4-BE49-F238E27FC236}">
                <a16:creationId xmlns:a16="http://schemas.microsoft.com/office/drawing/2014/main" id="{12D7936E-FF7B-3546-97B8-28DF69DF09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4648200"/>
            <a:ext cx="5867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What is right?</a:t>
            </a:r>
          </a:p>
        </p:txBody>
      </p:sp>
      <p:sp>
        <p:nvSpPr>
          <p:cNvPr id="34820" name="Rectangle 5">
            <a:extLst>
              <a:ext uri="{FF2B5EF4-FFF2-40B4-BE49-F238E27FC236}">
                <a16:creationId xmlns:a16="http://schemas.microsoft.com/office/drawing/2014/main" id="{89907AF4-E0D9-C84D-AD54-041C694230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438400"/>
            <a:ext cx="6934200" cy="162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When it came to the controversy about eating meat, Paul said that “being ____” was not as important as being in unity with other Christians. </a:t>
            </a:r>
          </a:p>
        </p:txBody>
      </p:sp>
      <p:sp>
        <p:nvSpPr>
          <p:cNvPr id="10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118A4E81-0D9C-4F93-A244-569FDD9772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7F8F5B">
              <a:alpha val="40000"/>
            </a:srgbClr>
          </a:solidFill>
          <a:ln cap="rnd">
            <a:solidFill>
              <a:srgbClr val="000000"/>
            </a:solidFill>
            <a:rou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sz="1800" kern="0" dirty="0">
              <a:solidFill>
                <a:srgbClr val="FFFFFF"/>
              </a:solidFill>
            </a:endParaRPr>
          </a:p>
        </p:txBody>
      </p:sp>
      <p:sp>
        <p:nvSpPr>
          <p:cNvPr id="34822" name="AutoShape 6">
            <a:extLst>
              <a:ext uri="{FF2B5EF4-FFF2-40B4-BE49-F238E27FC236}">
                <a16:creationId xmlns:a16="http://schemas.microsoft.com/office/drawing/2014/main" id="{FA68C465-3C68-C141-9CB8-B5D7CB92A3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411163"/>
            <a:ext cx="5562600" cy="1544637"/>
          </a:xfrm>
          <a:prstGeom prst="flowChartAlternateProcess">
            <a:avLst/>
          </a:prstGeom>
          <a:solidFill>
            <a:srgbClr val="7F8F5B">
              <a:alpha val="79999"/>
            </a:srgb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D59DCE1F-9AD9-4BC5-A98C-DAEC9C464B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Clique-ish Corinthians</a:t>
            </a:r>
          </a:p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$500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594D0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61" name="Rectangle 5">
            <a:extLst>
              <a:ext uri="{FF2B5EF4-FFF2-40B4-BE49-F238E27FC236}">
                <a16:creationId xmlns:a16="http://schemas.microsoft.com/office/drawing/2014/main" id="{6BAAAF46-F3BC-4EDB-BBB7-2CF64A635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362200"/>
            <a:ext cx="7010400" cy="195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belief in the existence of God. For Christians, the gift of God by which one freely accepts God’s full Revelation in Jesus Christ.</a:t>
            </a:r>
          </a:p>
          <a:p>
            <a:pPr eaLnBrk="1" hangingPunct="1">
              <a:buClr>
                <a:srgbClr val="353A38"/>
              </a:buClr>
              <a:defRPr/>
            </a:pPr>
            <a:endParaRPr lang="en-US" altLang="en-US" dirty="0"/>
          </a:p>
        </p:txBody>
      </p:sp>
      <p:sp>
        <p:nvSpPr>
          <p:cNvPr id="173062" name="Rectangle 6">
            <a:extLst>
              <a:ext uri="{FF2B5EF4-FFF2-40B4-BE49-F238E27FC236}">
                <a16:creationId xmlns:a16="http://schemas.microsoft.com/office/drawing/2014/main" id="{E3FDCED4-7FE1-F247-B919-17F93DEB20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4572000"/>
            <a:ext cx="64770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What is faith?</a:t>
            </a:r>
          </a:p>
        </p:txBody>
      </p:sp>
      <p:sp>
        <p:nvSpPr>
          <p:cNvPr id="8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943192B3-CA9B-49AC-B6FE-934A7AD99D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4594D0">
              <a:alpha val="40000"/>
            </a:srgbClr>
          </a:solidFill>
          <a:ln cap="rnd">
            <a:solidFill>
              <a:srgbClr val="000000"/>
            </a:solidFill>
            <a:rou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sz="1800" kern="0" dirty="0">
              <a:solidFill>
                <a:srgbClr val="FFFFFF"/>
              </a:solidFill>
            </a:endParaRPr>
          </a:p>
        </p:txBody>
      </p:sp>
      <p:sp>
        <p:nvSpPr>
          <p:cNvPr id="35845" name="AutoShape 6">
            <a:extLst>
              <a:ext uri="{FF2B5EF4-FFF2-40B4-BE49-F238E27FC236}">
                <a16:creationId xmlns:a16="http://schemas.microsoft.com/office/drawing/2014/main" id="{8195E3C3-FB9D-814A-9007-DD24C92531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11163"/>
            <a:ext cx="4876800" cy="1544637"/>
          </a:xfrm>
          <a:prstGeom prst="flowChartAlternateProcess">
            <a:avLst/>
          </a:prstGeom>
          <a:solidFill>
            <a:srgbClr val="4594D0">
              <a:alpha val="79999"/>
            </a:srgb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E29DC388-ED71-44C2-AEDF-E6F09EF2C9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It’s a Matter of Faith</a:t>
            </a:r>
          </a:p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$100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3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3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594D0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61" name="Rectangle 5">
            <a:extLst>
              <a:ext uri="{FF2B5EF4-FFF2-40B4-BE49-F238E27FC236}">
                <a16:creationId xmlns:a16="http://schemas.microsoft.com/office/drawing/2014/main" id="{6BAAAF46-F3BC-4EDB-BBB7-2CF64A635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362200"/>
            <a:ext cx="7010400" cy="195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 our Christian tradition, faith is having </a:t>
            </a:r>
            <a:b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 __________ with God the Father, </a:t>
            </a:r>
            <a:b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Son, and Holy Spirit. </a:t>
            </a:r>
          </a:p>
          <a:p>
            <a:pPr eaLnBrk="1" hangingPunct="1">
              <a:buClr>
                <a:srgbClr val="353A38"/>
              </a:buClr>
              <a:defRPr/>
            </a:pPr>
            <a:endParaRPr lang="en-US" altLang="en-US" dirty="0"/>
          </a:p>
        </p:txBody>
      </p:sp>
      <p:sp>
        <p:nvSpPr>
          <p:cNvPr id="173062" name="Rectangle 6">
            <a:extLst>
              <a:ext uri="{FF2B5EF4-FFF2-40B4-BE49-F238E27FC236}">
                <a16:creationId xmlns:a16="http://schemas.microsoft.com/office/drawing/2014/main" id="{A35F2D3C-CE42-5E42-BC55-B3D250371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4267200"/>
            <a:ext cx="64770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What is relationship?</a:t>
            </a:r>
          </a:p>
        </p:txBody>
      </p:sp>
      <p:sp>
        <p:nvSpPr>
          <p:cNvPr id="8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943192B3-CA9B-49AC-B6FE-934A7AD99D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4594D0">
              <a:alpha val="40000"/>
            </a:srgbClr>
          </a:solidFill>
          <a:ln cap="rnd">
            <a:solidFill>
              <a:srgbClr val="000000"/>
            </a:solidFill>
            <a:rou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sz="1800" kern="0" dirty="0">
              <a:solidFill>
                <a:srgbClr val="FFFFFF"/>
              </a:solidFill>
            </a:endParaRPr>
          </a:p>
        </p:txBody>
      </p:sp>
      <p:sp>
        <p:nvSpPr>
          <p:cNvPr id="36869" name="AutoShape 6">
            <a:extLst>
              <a:ext uri="{FF2B5EF4-FFF2-40B4-BE49-F238E27FC236}">
                <a16:creationId xmlns:a16="http://schemas.microsoft.com/office/drawing/2014/main" id="{D18A297C-0500-434D-8DE7-63CA65277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11163"/>
            <a:ext cx="4876800" cy="1544637"/>
          </a:xfrm>
          <a:prstGeom prst="flowChartAlternateProcess">
            <a:avLst/>
          </a:prstGeom>
          <a:solidFill>
            <a:srgbClr val="4594D0">
              <a:alpha val="79999"/>
            </a:srgb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E29DC388-ED71-44C2-AEDF-E6F09EF2C9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It’s a Matter of Faith</a:t>
            </a:r>
          </a:p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$200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3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3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594D0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61" name="Rectangle 5">
            <a:extLst>
              <a:ext uri="{FF2B5EF4-FFF2-40B4-BE49-F238E27FC236}">
                <a16:creationId xmlns:a16="http://schemas.microsoft.com/office/drawing/2014/main" id="{6BAAAF46-F3BC-4EDB-BBB7-2CF64A635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362200"/>
            <a:ext cx="7010400" cy="195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Faith in God and ________ are so closely related that we cannot have </a:t>
            </a:r>
            <a:b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one without the other. </a:t>
            </a:r>
          </a:p>
          <a:p>
            <a:pPr eaLnBrk="1" hangingPunct="1">
              <a:buClr>
                <a:srgbClr val="353A38"/>
              </a:buClr>
              <a:defRPr/>
            </a:pPr>
            <a:endParaRPr lang="en-US" altLang="en-US" dirty="0"/>
          </a:p>
        </p:txBody>
      </p:sp>
      <p:sp>
        <p:nvSpPr>
          <p:cNvPr id="173062" name="Rectangle 6">
            <a:extLst>
              <a:ext uri="{FF2B5EF4-FFF2-40B4-BE49-F238E27FC236}">
                <a16:creationId xmlns:a16="http://schemas.microsoft.com/office/drawing/2014/main" id="{C951CD60-E4A0-634D-86B6-562837822A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4267200"/>
            <a:ext cx="64770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What is religion?</a:t>
            </a:r>
          </a:p>
        </p:txBody>
      </p:sp>
      <p:sp>
        <p:nvSpPr>
          <p:cNvPr id="8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943192B3-CA9B-49AC-B6FE-934A7AD99D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4594D0">
              <a:alpha val="40000"/>
            </a:srgbClr>
          </a:solidFill>
          <a:ln cap="rnd">
            <a:solidFill>
              <a:srgbClr val="000000"/>
            </a:solidFill>
            <a:rou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sz="1800" kern="0" dirty="0">
              <a:solidFill>
                <a:srgbClr val="FFFFFF"/>
              </a:solidFill>
            </a:endParaRPr>
          </a:p>
        </p:txBody>
      </p:sp>
      <p:sp>
        <p:nvSpPr>
          <p:cNvPr id="37893" name="AutoShape 6">
            <a:extLst>
              <a:ext uri="{FF2B5EF4-FFF2-40B4-BE49-F238E27FC236}">
                <a16:creationId xmlns:a16="http://schemas.microsoft.com/office/drawing/2014/main" id="{082C39CE-F2BD-A548-85F2-44FB322F2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11163"/>
            <a:ext cx="4876800" cy="1544637"/>
          </a:xfrm>
          <a:prstGeom prst="flowChartAlternateProcess">
            <a:avLst/>
          </a:prstGeom>
          <a:solidFill>
            <a:srgbClr val="4594D0">
              <a:alpha val="79999"/>
            </a:srgb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E29DC388-ED71-44C2-AEDF-E6F09EF2C9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It’s a Matter of Faith</a:t>
            </a:r>
          </a:p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$300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3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3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2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594D0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61" name="Rectangle 5">
            <a:extLst>
              <a:ext uri="{FF2B5EF4-FFF2-40B4-BE49-F238E27FC236}">
                <a16:creationId xmlns:a16="http://schemas.microsoft.com/office/drawing/2014/main" id="{6BAAAF46-F3BC-4EDB-BBB7-2CF64A635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362200"/>
            <a:ext cx="7010400" cy="195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As Catholics, our most powerful way </a:t>
            </a:r>
            <a:b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of worshipping God is through the celebration of the ________. </a:t>
            </a:r>
          </a:p>
          <a:p>
            <a:pPr eaLnBrk="1" hangingPunct="1">
              <a:buClr>
                <a:srgbClr val="353A38"/>
              </a:buClr>
              <a:defRPr/>
            </a:pPr>
            <a:endParaRPr lang="en-US" altLang="en-US" dirty="0"/>
          </a:p>
        </p:txBody>
      </p:sp>
      <p:sp>
        <p:nvSpPr>
          <p:cNvPr id="173062" name="Rectangle 6">
            <a:extLst>
              <a:ext uri="{FF2B5EF4-FFF2-40B4-BE49-F238E27FC236}">
                <a16:creationId xmlns:a16="http://schemas.microsoft.com/office/drawing/2014/main" id="{F00F850A-F882-1440-A572-80FF476CD7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4267200"/>
            <a:ext cx="64770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What is the Mass? or What is the Eucharist?</a:t>
            </a:r>
          </a:p>
        </p:txBody>
      </p:sp>
      <p:sp>
        <p:nvSpPr>
          <p:cNvPr id="8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943192B3-CA9B-49AC-B6FE-934A7AD99D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4594D0">
              <a:alpha val="40000"/>
            </a:srgbClr>
          </a:solidFill>
          <a:ln cap="rnd">
            <a:solidFill>
              <a:srgbClr val="000000"/>
            </a:solidFill>
            <a:rou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sz="1800" kern="0" dirty="0">
              <a:solidFill>
                <a:srgbClr val="FFFFFF"/>
              </a:solidFill>
            </a:endParaRPr>
          </a:p>
        </p:txBody>
      </p:sp>
      <p:sp>
        <p:nvSpPr>
          <p:cNvPr id="38917" name="AutoShape 6">
            <a:extLst>
              <a:ext uri="{FF2B5EF4-FFF2-40B4-BE49-F238E27FC236}">
                <a16:creationId xmlns:a16="http://schemas.microsoft.com/office/drawing/2014/main" id="{0A999CD0-401B-B645-9482-7DA1477E92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11163"/>
            <a:ext cx="4876800" cy="1544637"/>
          </a:xfrm>
          <a:prstGeom prst="flowChartAlternateProcess">
            <a:avLst/>
          </a:prstGeom>
          <a:solidFill>
            <a:srgbClr val="4594D0">
              <a:alpha val="79999"/>
            </a:srgb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E29DC388-ED71-44C2-AEDF-E6F09EF2C9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It’s a Matter of Faith</a:t>
            </a:r>
          </a:p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$400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3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3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2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594D0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61" name="Rectangle 5">
            <a:extLst>
              <a:ext uri="{FF2B5EF4-FFF2-40B4-BE49-F238E27FC236}">
                <a16:creationId xmlns:a16="http://schemas.microsoft.com/office/drawing/2014/main" id="{6BAAAF46-F3BC-4EDB-BBB7-2CF64A635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362200"/>
            <a:ext cx="7010400" cy="195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prayerful acknowledgment that God is God and Creator of all that is.</a:t>
            </a:r>
          </a:p>
          <a:p>
            <a:pPr eaLnBrk="1" hangingPunct="1">
              <a:buClr>
                <a:srgbClr val="353A38"/>
              </a:buClr>
              <a:defRPr/>
            </a:pPr>
            <a:endParaRPr lang="en-US" altLang="en-US" dirty="0"/>
          </a:p>
        </p:txBody>
      </p:sp>
      <p:sp>
        <p:nvSpPr>
          <p:cNvPr id="173062" name="Rectangle 6">
            <a:extLst>
              <a:ext uri="{FF2B5EF4-FFF2-40B4-BE49-F238E27FC236}">
                <a16:creationId xmlns:a16="http://schemas.microsoft.com/office/drawing/2014/main" id="{43D0D859-0C4F-FA4D-91DB-B67BA6DD1B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3962400"/>
            <a:ext cx="64770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What is adoration?</a:t>
            </a:r>
          </a:p>
        </p:txBody>
      </p:sp>
      <p:sp>
        <p:nvSpPr>
          <p:cNvPr id="8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943192B3-CA9B-49AC-B6FE-934A7AD99D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4594D0">
              <a:alpha val="40000"/>
            </a:srgbClr>
          </a:solidFill>
          <a:ln cap="rnd">
            <a:solidFill>
              <a:srgbClr val="000000"/>
            </a:solidFill>
            <a:rou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sz="1800" kern="0" dirty="0">
              <a:solidFill>
                <a:srgbClr val="FFFFFF"/>
              </a:solidFill>
            </a:endParaRPr>
          </a:p>
        </p:txBody>
      </p:sp>
      <p:sp>
        <p:nvSpPr>
          <p:cNvPr id="39941" name="AutoShape 6">
            <a:extLst>
              <a:ext uri="{FF2B5EF4-FFF2-40B4-BE49-F238E27FC236}">
                <a16:creationId xmlns:a16="http://schemas.microsoft.com/office/drawing/2014/main" id="{36FDD62C-6882-AA43-B876-CB2B7CE1E7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11163"/>
            <a:ext cx="4876800" cy="1544637"/>
          </a:xfrm>
          <a:prstGeom prst="flowChartAlternateProcess">
            <a:avLst/>
          </a:prstGeom>
          <a:solidFill>
            <a:srgbClr val="4594D0">
              <a:alpha val="79999"/>
            </a:srgb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E29DC388-ED71-44C2-AEDF-E6F09EF2C9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It’s a Matter of Faith</a:t>
            </a:r>
          </a:p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$500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3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3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5A8F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5">
            <a:extLst>
              <a:ext uri="{FF2B5EF4-FFF2-40B4-BE49-F238E27FC236}">
                <a16:creationId xmlns:a16="http://schemas.microsoft.com/office/drawing/2014/main" id="{44BDDFB7-9A4C-A142-A97A-52DE3EEC69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1981200"/>
            <a:ext cx="71628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The bishops of the Church acting in union with the Pope to interpret and preserve the truths of the Church revealed in both the Scriptures and Tradition.</a:t>
            </a:r>
          </a:p>
        </p:txBody>
      </p:sp>
      <p:sp>
        <p:nvSpPr>
          <p:cNvPr id="182278" name="Rectangle 6">
            <a:extLst>
              <a:ext uri="{FF2B5EF4-FFF2-40B4-BE49-F238E27FC236}">
                <a16:creationId xmlns:a16="http://schemas.microsoft.com/office/drawing/2014/main" id="{128EF6E9-3A28-BD4C-BD78-7D76F0EEEB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4495800"/>
            <a:ext cx="59436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What is the Magisterium?</a:t>
            </a:r>
          </a:p>
        </p:txBody>
      </p:sp>
      <p:sp>
        <p:nvSpPr>
          <p:cNvPr id="40964" name="AutoShape 6">
            <a:extLst>
              <a:ext uri="{FF2B5EF4-FFF2-40B4-BE49-F238E27FC236}">
                <a16:creationId xmlns:a16="http://schemas.microsoft.com/office/drawing/2014/main" id="{02167248-A13E-9F43-ABBD-657F937B1B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411163"/>
            <a:ext cx="3886200" cy="1143000"/>
          </a:xfrm>
          <a:prstGeom prst="flowChartAlternateProcess">
            <a:avLst/>
          </a:prstGeom>
          <a:solidFill>
            <a:srgbClr val="6B5A8F">
              <a:alpha val="79999"/>
            </a:srgb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latin typeface="Arial" panose="020B0604020202020204" pitchFamily="34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FE979D01-B91A-4AC7-B0CB-52119FABBC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8578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Final Jeopardy</a:t>
            </a:r>
          </a:p>
        </p:txBody>
      </p:sp>
      <p:sp>
        <p:nvSpPr>
          <p:cNvPr id="7" name="AutoShape 4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7C876312-7458-4C27-ACA0-67B056F019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6B5A8F">
              <a:alpha val="40000"/>
            </a:srgbClr>
          </a:solidFill>
          <a:ln cap="rnd">
            <a:solidFill>
              <a:srgbClr val="000000"/>
            </a:solidFill>
            <a:rou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sz="1800" kern="0" dirty="0">
              <a:solidFill>
                <a:srgbClr val="FFFFFF"/>
              </a:solidFill>
            </a:endParaRPr>
          </a:p>
        </p:txBody>
      </p:sp>
      <p:pic>
        <p:nvPicPr>
          <p:cNvPr id="3" name="Jeopardy-theme-song.mp3">
            <a:hlinkClick r:id="" action="ppaction://media"/>
            <a:extLst>
              <a:ext uri="{FF2B5EF4-FFF2-40B4-BE49-F238E27FC236}">
                <a16:creationId xmlns:a16="http://schemas.microsoft.com/office/drawing/2014/main" id="{A6CF0340-DAEA-A042-B47F-EC7E97A353B6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296400" y="6629400"/>
            <a:ext cx="812800" cy="812800"/>
          </a:xfrm>
          <a:prstGeom prst="rect">
            <a:avLst/>
          </a:prstGeom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20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2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2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8227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D6D2B9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9">
            <a:extLst>
              <a:ext uri="{FF2B5EF4-FFF2-40B4-BE49-F238E27FC236}">
                <a16:creationId xmlns:a16="http://schemas.microsoft.com/office/drawing/2014/main" id="{C48F5A75-FE24-724E-9D72-4B661CC64E2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027113" y="2497138"/>
            <a:ext cx="7126287" cy="1236662"/>
          </a:xfrm>
        </p:spPr>
        <p:txBody>
          <a:bodyPr/>
          <a:lstStyle/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Before my own conversion, I persecuted </a:t>
            </a:r>
            <a:br>
              <a:rPr lang="en-US" altLang="en-US" sz="280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US" altLang="en-US" sz="280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Jews who had been converted to this.</a:t>
            </a:r>
          </a:p>
        </p:txBody>
      </p:sp>
      <p:sp>
        <p:nvSpPr>
          <p:cNvPr id="15363" name="AutoShape 6">
            <a:extLst>
              <a:ext uri="{FF2B5EF4-FFF2-40B4-BE49-F238E27FC236}">
                <a16:creationId xmlns:a16="http://schemas.microsoft.com/office/drawing/2014/main" id="{61C848FA-5663-CF48-B0A0-61251FA22E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0700" y="411163"/>
            <a:ext cx="3089275" cy="1544637"/>
          </a:xfrm>
          <a:prstGeom prst="flowChartAlternateProcess">
            <a:avLst/>
          </a:prstGeom>
          <a:solidFill>
            <a:srgbClr val="D6D2B9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latin typeface="Arial" panose="020B0604020202020204" pitchFamily="34" charset="0"/>
            </a:endParaRPr>
          </a:p>
        </p:txBody>
      </p:sp>
      <p:sp>
        <p:nvSpPr>
          <p:cNvPr id="133130" name="Rectangle 10">
            <a:extLst>
              <a:ext uri="{FF2B5EF4-FFF2-40B4-BE49-F238E27FC236}">
                <a16:creationId xmlns:a16="http://schemas.microsoft.com/office/drawing/2014/main" id="{3781E7F0-371C-2648-BE34-2EF72212C061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1027113" y="4402138"/>
            <a:ext cx="5907087" cy="1084262"/>
          </a:xfrm>
        </p:spPr>
        <p:txBody>
          <a:bodyPr/>
          <a:lstStyle/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What is Christianity?</a:t>
            </a:r>
          </a:p>
        </p:txBody>
      </p:sp>
      <p:sp>
        <p:nvSpPr>
          <p:cNvPr id="15365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3E9DBBC7-837A-0140-886C-1C5CE7ACC6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D6D2B9"/>
          </a:solidFill>
          <a:ln w="9525" cap="rnd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3F6F9B1-6F9E-4BC7-A078-4FBD155242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6223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I, Paul</a:t>
            </a:r>
            <a:b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$100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D2B9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9" name="Rectangle 5">
            <a:extLst>
              <a:ext uri="{FF2B5EF4-FFF2-40B4-BE49-F238E27FC236}">
                <a16:creationId xmlns:a16="http://schemas.microsoft.com/office/drawing/2014/main" id="{728742CC-D9E5-426D-9112-F2F42264A1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00200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134150" name="Rectangle 6">
            <a:extLst>
              <a:ext uri="{FF2B5EF4-FFF2-40B4-BE49-F238E27FC236}">
                <a16:creationId xmlns:a16="http://schemas.microsoft.com/office/drawing/2014/main" id="{33A69049-17DB-9E45-88FD-2F6E0FB92D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4402138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A35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What is 10,000?</a:t>
            </a:r>
          </a:p>
        </p:txBody>
      </p:sp>
      <p:sp>
        <p:nvSpPr>
          <p:cNvPr id="16388" name="Rectangle 9">
            <a:extLst>
              <a:ext uri="{FF2B5EF4-FFF2-40B4-BE49-F238E27FC236}">
                <a16:creationId xmlns:a16="http://schemas.microsoft.com/office/drawing/2014/main" id="{AF39DD44-773A-6749-AC1E-4CD96339A9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2514600"/>
            <a:ext cx="7126287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A35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I traveled over ____ miles, mostly on foot, to spread the Good News of Jesus Christ. </a:t>
            </a:r>
          </a:p>
        </p:txBody>
      </p:sp>
      <p:sp>
        <p:nvSpPr>
          <p:cNvPr id="16389" name="AutoShape 6">
            <a:extLst>
              <a:ext uri="{FF2B5EF4-FFF2-40B4-BE49-F238E27FC236}">
                <a16:creationId xmlns:a16="http://schemas.microsoft.com/office/drawing/2014/main" id="{734832ED-AFB2-DC44-9088-3E7DD73C1C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0700" y="411163"/>
            <a:ext cx="3089275" cy="1544637"/>
          </a:xfrm>
          <a:prstGeom prst="flowChartAlternateProcess">
            <a:avLst/>
          </a:prstGeom>
          <a:solidFill>
            <a:srgbClr val="D6D2B9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latin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74DF7024-6661-484D-9780-8FE6FA24E9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6223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I, Paul</a:t>
            </a:r>
            <a:b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$200</a:t>
            </a:r>
          </a:p>
        </p:txBody>
      </p:sp>
      <p:sp>
        <p:nvSpPr>
          <p:cNvPr id="16391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4E848368-C9E1-0747-BF02-C05AF38108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D6D2B9"/>
          </a:solidFill>
          <a:ln w="9525" cap="rnd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4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4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D2B9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9" name="Rectangle 5">
            <a:extLst>
              <a:ext uri="{FF2B5EF4-FFF2-40B4-BE49-F238E27FC236}">
                <a16:creationId xmlns:a16="http://schemas.microsoft.com/office/drawing/2014/main" id="{728742CC-D9E5-426D-9112-F2F42264A1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00200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134150" name="Rectangle 6">
            <a:extLst>
              <a:ext uri="{FF2B5EF4-FFF2-40B4-BE49-F238E27FC236}">
                <a16:creationId xmlns:a16="http://schemas.microsoft.com/office/drawing/2014/main" id="{56452376-EEAF-2047-A4BF-B8E90095CB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4648200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A35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Who is Peter?</a:t>
            </a:r>
          </a:p>
        </p:txBody>
      </p:sp>
      <p:sp>
        <p:nvSpPr>
          <p:cNvPr id="10244" name="Rectangle 9">
            <a:extLst>
              <a:ext uri="{FF2B5EF4-FFF2-40B4-BE49-F238E27FC236}">
                <a16:creationId xmlns:a16="http://schemas.microsoft.com/office/drawing/2014/main" id="{401D2408-F469-9843-9581-C8CE138C3C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2514600"/>
            <a:ext cx="7126287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A3538"/>
              </a:buClr>
              <a:defRPr/>
            </a:pPr>
            <a:r>
              <a:rPr lang="en-US" alt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I worked with my buddy _____, one of Jesus’ earliest followers, who liked to fish,  to guide the first Christians on matters of morality and faith.</a:t>
            </a:r>
          </a:p>
          <a:p>
            <a:pPr marL="0" indent="0" eaLnBrk="1" hangingPunct="1">
              <a:buClr>
                <a:srgbClr val="3A3538"/>
              </a:buClr>
              <a:buFont typeface="Wingdings" pitchFamily="2" charset="2"/>
              <a:buNone/>
              <a:defRPr/>
            </a:pPr>
            <a:r>
              <a:rPr lang="en-US" alt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7413" name="AutoShape 6">
            <a:extLst>
              <a:ext uri="{FF2B5EF4-FFF2-40B4-BE49-F238E27FC236}">
                <a16:creationId xmlns:a16="http://schemas.microsoft.com/office/drawing/2014/main" id="{883B3E59-0BA4-A54F-A236-7A244E7C67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0700" y="411163"/>
            <a:ext cx="3089275" cy="1544637"/>
          </a:xfrm>
          <a:prstGeom prst="flowChartAlternateProcess">
            <a:avLst/>
          </a:prstGeom>
          <a:solidFill>
            <a:srgbClr val="D6D2B9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latin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74DF7024-6661-484D-9780-8FE6FA24E9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6223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I, Paul</a:t>
            </a:r>
            <a:b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$300</a:t>
            </a:r>
          </a:p>
        </p:txBody>
      </p:sp>
      <p:sp>
        <p:nvSpPr>
          <p:cNvPr id="17415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1C0FF282-C18F-9741-A234-F4FB4A5BD9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D6D2B9"/>
          </a:solidFill>
          <a:ln w="9525" cap="rnd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4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4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D2B9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9" name="Rectangle 5">
            <a:extLst>
              <a:ext uri="{FF2B5EF4-FFF2-40B4-BE49-F238E27FC236}">
                <a16:creationId xmlns:a16="http://schemas.microsoft.com/office/drawing/2014/main" id="{728742CC-D9E5-426D-9112-F2F42264A1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00200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134150" name="Rectangle 6">
            <a:extLst>
              <a:ext uri="{FF2B5EF4-FFF2-40B4-BE49-F238E27FC236}">
                <a16:creationId xmlns:a16="http://schemas.microsoft.com/office/drawing/2014/main" id="{756787C5-4231-814F-A1BA-982C456FD7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7113" y="4305300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A35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Who is the Holy Spirit? </a:t>
            </a:r>
          </a:p>
        </p:txBody>
      </p:sp>
      <p:sp>
        <p:nvSpPr>
          <p:cNvPr id="18436" name="Rectangle 9">
            <a:extLst>
              <a:ext uri="{FF2B5EF4-FFF2-40B4-BE49-F238E27FC236}">
                <a16:creationId xmlns:a16="http://schemas.microsoft.com/office/drawing/2014/main" id="{B306DBCC-370E-6143-8F05-68872E8A37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2514600"/>
            <a:ext cx="7126287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A35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I was inspired by the ______ ______ to write letters to the Christian communities</a:t>
            </a:r>
          </a:p>
        </p:txBody>
      </p:sp>
      <p:sp>
        <p:nvSpPr>
          <p:cNvPr id="18437" name="AutoShape 6">
            <a:extLst>
              <a:ext uri="{FF2B5EF4-FFF2-40B4-BE49-F238E27FC236}">
                <a16:creationId xmlns:a16="http://schemas.microsoft.com/office/drawing/2014/main" id="{60A46CF6-BD6A-E74B-ADD9-D601CBB73B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0700" y="411163"/>
            <a:ext cx="3089275" cy="1544637"/>
          </a:xfrm>
          <a:prstGeom prst="flowChartAlternateProcess">
            <a:avLst/>
          </a:prstGeom>
          <a:solidFill>
            <a:srgbClr val="D6D2B9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latin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74DF7024-6661-484D-9780-8FE6FA24E9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6223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I, Paul</a:t>
            </a:r>
            <a:b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$400</a:t>
            </a:r>
          </a:p>
        </p:txBody>
      </p:sp>
      <p:sp>
        <p:nvSpPr>
          <p:cNvPr id="18439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4978CB95-7BD2-7B4F-8AD5-19427372E5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D6D2B9"/>
          </a:solidFill>
          <a:ln w="9525" cap="rnd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4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4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D2B9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9" name="Rectangle 5">
            <a:extLst>
              <a:ext uri="{FF2B5EF4-FFF2-40B4-BE49-F238E27FC236}">
                <a16:creationId xmlns:a16="http://schemas.microsoft.com/office/drawing/2014/main" id="{728742CC-D9E5-426D-9112-F2F42264A1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00200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134150" name="Rectangle 6">
            <a:extLst>
              <a:ext uri="{FF2B5EF4-FFF2-40B4-BE49-F238E27FC236}">
                <a16:creationId xmlns:a16="http://schemas.microsoft.com/office/drawing/2014/main" id="{CC907F4B-DC0A-9748-A6A6-42C26007D3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4419600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A35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What is salvation?</a:t>
            </a:r>
          </a:p>
        </p:txBody>
      </p:sp>
      <p:sp>
        <p:nvSpPr>
          <p:cNvPr id="19460" name="Rectangle 9">
            <a:extLst>
              <a:ext uri="{FF2B5EF4-FFF2-40B4-BE49-F238E27FC236}">
                <a16:creationId xmlns:a16="http://schemas.microsoft.com/office/drawing/2014/main" id="{A9DAA6F8-C8D6-0B47-ACF8-88BFB3B158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2514600"/>
            <a:ext cx="7126287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A35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I preached and wrote that __________, which means “forgiveness of sins and assurance of permanent union with God,” was and is for everyone.</a:t>
            </a:r>
          </a:p>
        </p:txBody>
      </p:sp>
      <p:sp>
        <p:nvSpPr>
          <p:cNvPr id="19461" name="AutoShape 6">
            <a:extLst>
              <a:ext uri="{FF2B5EF4-FFF2-40B4-BE49-F238E27FC236}">
                <a16:creationId xmlns:a16="http://schemas.microsoft.com/office/drawing/2014/main" id="{2B4307CE-0C3C-AD42-8FCD-C73B071E6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0700" y="411163"/>
            <a:ext cx="3089275" cy="1544637"/>
          </a:xfrm>
          <a:prstGeom prst="flowChartAlternateProcess">
            <a:avLst/>
          </a:prstGeom>
          <a:solidFill>
            <a:srgbClr val="D6D2B9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latin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74DF7024-6661-484D-9780-8FE6FA24E9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6223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I, Paul</a:t>
            </a:r>
            <a:b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$500</a:t>
            </a:r>
          </a:p>
        </p:txBody>
      </p:sp>
      <p:sp>
        <p:nvSpPr>
          <p:cNvPr id="19463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17BD3A2F-A562-CF42-953E-A415231F6E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D6D2B9"/>
          </a:solidFill>
          <a:ln w="9525" cap="rnd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4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4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21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5">
            <a:extLst>
              <a:ext uri="{FF2B5EF4-FFF2-40B4-BE49-F238E27FC236}">
                <a16:creationId xmlns:a16="http://schemas.microsoft.com/office/drawing/2014/main" id="{32CA0E6F-F295-354A-B534-92840F0C85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476500"/>
            <a:ext cx="7772400" cy="191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Before we met Paul, we Galatians were </a:t>
            </a:r>
            <a:b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non-Jewish people known as ______. </a:t>
            </a:r>
            <a:b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We used to worship pagan gods. </a:t>
            </a:r>
          </a:p>
        </p:txBody>
      </p:sp>
      <p:sp>
        <p:nvSpPr>
          <p:cNvPr id="138246" name="Rectangle 6">
            <a:extLst>
              <a:ext uri="{FF2B5EF4-FFF2-40B4-BE49-F238E27FC236}">
                <a16:creationId xmlns:a16="http://schemas.microsoft.com/office/drawing/2014/main" id="{E7C7E5BF-9F42-5844-B20E-AC5E8174AF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4419600"/>
            <a:ext cx="6705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Who are Gentiles?</a:t>
            </a:r>
          </a:p>
        </p:txBody>
      </p:sp>
      <p:sp>
        <p:nvSpPr>
          <p:cNvPr id="10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0638D8D0-2591-4213-9A60-3CF7696CA1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ECA221">
              <a:alpha val="40000"/>
            </a:srgbClr>
          </a:solidFill>
          <a:ln cap="rnd">
            <a:solidFill>
              <a:srgbClr val="000000"/>
            </a:solidFill>
            <a:rou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sz="1800" kern="0" dirty="0">
              <a:solidFill>
                <a:srgbClr val="FFFFFF"/>
              </a:solidFill>
            </a:endParaRPr>
          </a:p>
        </p:txBody>
      </p:sp>
      <p:sp>
        <p:nvSpPr>
          <p:cNvPr id="20485" name="AutoShape 6">
            <a:extLst>
              <a:ext uri="{FF2B5EF4-FFF2-40B4-BE49-F238E27FC236}">
                <a16:creationId xmlns:a16="http://schemas.microsoft.com/office/drawing/2014/main" id="{2CB547CD-C5DA-9448-8176-112B9B993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411163"/>
            <a:ext cx="5181600" cy="1544637"/>
          </a:xfrm>
          <a:prstGeom prst="flowChartAlternateProcess">
            <a:avLst/>
          </a:prstGeom>
          <a:solidFill>
            <a:srgbClr val="ECA221">
              <a:alpha val="79999"/>
            </a:srgb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386481DD-9E27-4234-BC92-023772F59D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O Stupid Galatians!</a:t>
            </a:r>
          </a:p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$100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21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5">
            <a:extLst>
              <a:ext uri="{FF2B5EF4-FFF2-40B4-BE49-F238E27FC236}">
                <a16:creationId xmlns:a16="http://schemas.microsoft.com/office/drawing/2014/main" id="{1D268F20-FE76-F845-9AE2-9856F5A2DB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476500"/>
            <a:ext cx="7772400" cy="191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After being converted by Paul, we were </a:t>
            </a:r>
            <a:b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told by some other Christian missionaries </a:t>
            </a:r>
            <a:b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that we had to become Jewish first. That meant we had to be ____________. Ouch!</a:t>
            </a:r>
          </a:p>
        </p:txBody>
      </p:sp>
      <p:sp>
        <p:nvSpPr>
          <p:cNvPr id="138246" name="Rectangle 6">
            <a:extLst>
              <a:ext uri="{FF2B5EF4-FFF2-40B4-BE49-F238E27FC236}">
                <a16:creationId xmlns:a16="http://schemas.microsoft.com/office/drawing/2014/main" id="{49C23A04-5500-174A-8B4D-0DC4646157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4495800"/>
            <a:ext cx="6705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353A38"/>
              </a:buClr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What is circumcised? or What is circumcision?</a:t>
            </a:r>
          </a:p>
        </p:txBody>
      </p:sp>
      <p:sp>
        <p:nvSpPr>
          <p:cNvPr id="10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0638D8D0-2591-4213-9A60-3CF7696CA1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5510213"/>
            <a:ext cx="914400" cy="762000"/>
          </a:xfrm>
          <a:prstGeom prst="actionButtonHome">
            <a:avLst/>
          </a:prstGeom>
          <a:solidFill>
            <a:srgbClr val="ECA221">
              <a:alpha val="40000"/>
            </a:srgbClr>
          </a:solidFill>
          <a:ln cap="rnd">
            <a:solidFill>
              <a:srgbClr val="000000"/>
            </a:solidFill>
            <a:rou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sz="1800" kern="0" dirty="0">
              <a:solidFill>
                <a:srgbClr val="FFFFFF"/>
              </a:solidFill>
            </a:endParaRPr>
          </a:p>
        </p:txBody>
      </p:sp>
      <p:sp>
        <p:nvSpPr>
          <p:cNvPr id="21509" name="AutoShape 6">
            <a:extLst>
              <a:ext uri="{FF2B5EF4-FFF2-40B4-BE49-F238E27FC236}">
                <a16:creationId xmlns:a16="http://schemas.microsoft.com/office/drawing/2014/main" id="{FF8DE4F5-0BAB-BD4A-B693-0F7FEA0EA6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411163"/>
            <a:ext cx="5181600" cy="1544637"/>
          </a:xfrm>
          <a:prstGeom prst="flowChartAlternateProcess">
            <a:avLst/>
          </a:prstGeom>
          <a:solidFill>
            <a:srgbClr val="ECA221">
              <a:alpha val="79999"/>
            </a:srgb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386481DD-9E27-4234-BC92-023772F59D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O Stupid Galatians!</a:t>
            </a:r>
          </a:p>
          <a:p>
            <a:pPr eaLnBrk="1" hangingPunct="1">
              <a:defRPr/>
            </a:pPr>
            <a:r>
              <a:rPr lang="en-US" alt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$200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6" grpId="0" build="p"/>
    </p:bldLst>
  </p:timing>
</p:sld>
</file>

<file path=ppt/theme/theme1.xml><?xml version="1.0" encoding="utf-8"?>
<a:theme xmlns:a="http://schemas.openxmlformats.org/drawingml/2006/main" name="Slit">
  <a:themeElements>
    <a:clrScheme name="Slit 9">
      <a:dk1>
        <a:srgbClr val="000000"/>
      </a:dk1>
      <a:lt1>
        <a:srgbClr val="FFFFFF"/>
      </a:lt1>
      <a:dk2>
        <a:srgbClr val="000000"/>
      </a:dk2>
      <a:lt2>
        <a:srgbClr val="E6E6E6"/>
      </a:lt2>
      <a:accent1>
        <a:srgbClr val="66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B8E2FF"/>
      </a:accent5>
      <a:accent6>
        <a:srgbClr val="8A8AE7"/>
      </a:accent6>
      <a:hlink>
        <a:srgbClr val="3333CC"/>
      </a:hlink>
      <a:folHlink>
        <a:srgbClr val="008080"/>
      </a:folHlink>
    </a:clrScheme>
    <a:fontScheme name="Slit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lit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t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Slit 6">
    <a:dk1>
      <a:srgbClr val="0000AC"/>
    </a:dk1>
    <a:lt1>
      <a:srgbClr val="FFFFFF"/>
    </a:lt1>
    <a:dk2>
      <a:srgbClr val="000086"/>
    </a:dk2>
    <a:lt2>
      <a:srgbClr val="CCFFFF"/>
    </a:lt2>
    <a:accent1>
      <a:srgbClr val="0099FF"/>
    </a:accent1>
    <a:accent2>
      <a:srgbClr val="00B000"/>
    </a:accent2>
    <a:accent3>
      <a:srgbClr val="AAAAC3"/>
    </a:accent3>
    <a:accent4>
      <a:srgbClr val="DADADA"/>
    </a:accent4>
    <a:accent5>
      <a:srgbClr val="AACAFF"/>
    </a:accent5>
    <a:accent6>
      <a:srgbClr val="009F00"/>
    </a:accent6>
    <a:hlink>
      <a:srgbClr val="FFE701"/>
    </a:hlink>
    <a:folHlink>
      <a:srgbClr val="FF9900"/>
    </a:folHlink>
  </a:clrScheme>
</a:themeOverride>
</file>

<file path=ppt/theme/themeOverride10.xml><?xml version="1.0" encoding="utf-8"?>
<a:themeOverride xmlns:a="http://schemas.openxmlformats.org/drawingml/2006/main">
  <a:clrScheme name="Slit 5">
    <a:dk1>
      <a:srgbClr val="008885"/>
    </a:dk1>
    <a:lt1>
      <a:srgbClr val="FFFFFF"/>
    </a:lt1>
    <a:dk2>
      <a:srgbClr val="007572"/>
    </a:dk2>
    <a:lt2>
      <a:srgbClr val="FFFF99"/>
    </a:lt2>
    <a:accent1>
      <a:srgbClr val="33CCCC"/>
    </a:accent1>
    <a:accent2>
      <a:srgbClr val="6D6FC7"/>
    </a:accent2>
    <a:accent3>
      <a:srgbClr val="AABDBC"/>
    </a:accent3>
    <a:accent4>
      <a:srgbClr val="DADADA"/>
    </a:accent4>
    <a:accent5>
      <a:srgbClr val="ADE2E2"/>
    </a:accent5>
    <a:accent6>
      <a:srgbClr val="6264B4"/>
    </a:accent6>
    <a:hlink>
      <a:srgbClr val="FFFFCC"/>
    </a:hlink>
    <a:folHlink>
      <a:srgbClr val="00FF00"/>
    </a:folHlink>
  </a:clrScheme>
</a:themeOverride>
</file>

<file path=ppt/theme/themeOverride11.xml><?xml version="1.0" encoding="utf-8"?>
<a:themeOverride xmlns:a="http://schemas.openxmlformats.org/drawingml/2006/main">
  <a:clrScheme name="Slit 2">
    <a:dk1>
      <a:srgbClr val="674E2F"/>
    </a:dk1>
    <a:lt1>
      <a:srgbClr val="FFFFFF"/>
    </a:lt1>
    <a:dk2>
      <a:srgbClr val="533F27"/>
    </a:dk2>
    <a:lt2>
      <a:srgbClr val="D8B274"/>
    </a:lt2>
    <a:accent1>
      <a:srgbClr val="CC9900"/>
    </a:accent1>
    <a:accent2>
      <a:srgbClr val="8F5F2F"/>
    </a:accent2>
    <a:accent3>
      <a:srgbClr val="B3AFAC"/>
    </a:accent3>
    <a:accent4>
      <a:srgbClr val="DADADA"/>
    </a:accent4>
    <a:accent5>
      <a:srgbClr val="E2CAAA"/>
    </a:accent5>
    <a:accent6>
      <a:srgbClr val="81552A"/>
    </a:accent6>
    <a:hlink>
      <a:srgbClr val="FFCC00"/>
    </a:hlink>
    <a:folHlink>
      <a:srgbClr val="FFFFCC"/>
    </a:folHlink>
  </a:clrScheme>
</a:themeOverride>
</file>

<file path=ppt/theme/themeOverride12.xml><?xml version="1.0" encoding="utf-8"?>
<a:themeOverride xmlns:a="http://schemas.openxmlformats.org/drawingml/2006/main">
  <a:clrScheme name="Slit 2">
    <a:dk1>
      <a:srgbClr val="674E2F"/>
    </a:dk1>
    <a:lt1>
      <a:srgbClr val="FFFFFF"/>
    </a:lt1>
    <a:dk2>
      <a:srgbClr val="533F27"/>
    </a:dk2>
    <a:lt2>
      <a:srgbClr val="D8B274"/>
    </a:lt2>
    <a:accent1>
      <a:srgbClr val="CC9900"/>
    </a:accent1>
    <a:accent2>
      <a:srgbClr val="8F5F2F"/>
    </a:accent2>
    <a:accent3>
      <a:srgbClr val="B3AFAC"/>
    </a:accent3>
    <a:accent4>
      <a:srgbClr val="DADADA"/>
    </a:accent4>
    <a:accent5>
      <a:srgbClr val="E2CAAA"/>
    </a:accent5>
    <a:accent6>
      <a:srgbClr val="81552A"/>
    </a:accent6>
    <a:hlink>
      <a:srgbClr val="FFCC00"/>
    </a:hlink>
    <a:folHlink>
      <a:srgbClr val="FFFFCC"/>
    </a:folHlink>
  </a:clrScheme>
</a:themeOverride>
</file>

<file path=ppt/theme/themeOverride13.xml><?xml version="1.0" encoding="utf-8"?>
<a:themeOverride xmlns:a="http://schemas.openxmlformats.org/drawingml/2006/main">
  <a:clrScheme name="Slit 2">
    <a:dk1>
      <a:srgbClr val="674E2F"/>
    </a:dk1>
    <a:lt1>
      <a:srgbClr val="FFFFFF"/>
    </a:lt1>
    <a:dk2>
      <a:srgbClr val="533F27"/>
    </a:dk2>
    <a:lt2>
      <a:srgbClr val="D8B274"/>
    </a:lt2>
    <a:accent1>
      <a:srgbClr val="CC9900"/>
    </a:accent1>
    <a:accent2>
      <a:srgbClr val="8F5F2F"/>
    </a:accent2>
    <a:accent3>
      <a:srgbClr val="B3AFAC"/>
    </a:accent3>
    <a:accent4>
      <a:srgbClr val="DADADA"/>
    </a:accent4>
    <a:accent5>
      <a:srgbClr val="E2CAAA"/>
    </a:accent5>
    <a:accent6>
      <a:srgbClr val="81552A"/>
    </a:accent6>
    <a:hlink>
      <a:srgbClr val="FFCC00"/>
    </a:hlink>
    <a:folHlink>
      <a:srgbClr val="FFFFCC"/>
    </a:folHlink>
  </a:clrScheme>
</a:themeOverride>
</file>

<file path=ppt/theme/themeOverride14.xml><?xml version="1.0" encoding="utf-8"?>
<a:themeOverride xmlns:a="http://schemas.openxmlformats.org/drawingml/2006/main">
  <a:clrScheme name="Slit 2">
    <a:dk1>
      <a:srgbClr val="674E2F"/>
    </a:dk1>
    <a:lt1>
      <a:srgbClr val="FFFFFF"/>
    </a:lt1>
    <a:dk2>
      <a:srgbClr val="533F27"/>
    </a:dk2>
    <a:lt2>
      <a:srgbClr val="D8B274"/>
    </a:lt2>
    <a:accent1>
      <a:srgbClr val="CC9900"/>
    </a:accent1>
    <a:accent2>
      <a:srgbClr val="8F5F2F"/>
    </a:accent2>
    <a:accent3>
      <a:srgbClr val="B3AFAC"/>
    </a:accent3>
    <a:accent4>
      <a:srgbClr val="DADADA"/>
    </a:accent4>
    <a:accent5>
      <a:srgbClr val="E2CAAA"/>
    </a:accent5>
    <a:accent6>
      <a:srgbClr val="81552A"/>
    </a:accent6>
    <a:hlink>
      <a:srgbClr val="FFCC00"/>
    </a:hlink>
    <a:folHlink>
      <a:srgbClr val="FFFFCC"/>
    </a:folHlink>
  </a:clrScheme>
</a:themeOverride>
</file>

<file path=ppt/theme/themeOverride15.xml><?xml version="1.0" encoding="utf-8"?>
<a:themeOverride xmlns:a="http://schemas.openxmlformats.org/drawingml/2006/main">
  <a:clrScheme name="Slit 2">
    <a:dk1>
      <a:srgbClr val="674E2F"/>
    </a:dk1>
    <a:lt1>
      <a:srgbClr val="FFFFFF"/>
    </a:lt1>
    <a:dk2>
      <a:srgbClr val="533F27"/>
    </a:dk2>
    <a:lt2>
      <a:srgbClr val="D8B274"/>
    </a:lt2>
    <a:accent1>
      <a:srgbClr val="CC9900"/>
    </a:accent1>
    <a:accent2>
      <a:srgbClr val="8F5F2F"/>
    </a:accent2>
    <a:accent3>
      <a:srgbClr val="B3AFAC"/>
    </a:accent3>
    <a:accent4>
      <a:srgbClr val="DADADA"/>
    </a:accent4>
    <a:accent5>
      <a:srgbClr val="E2CAAA"/>
    </a:accent5>
    <a:accent6>
      <a:srgbClr val="81552A"/>
    </a:accent6>
    <a:hlink>
      <a:srgbClr val="FFCC00"/>
    </a:hlink>
    <a:folHlink>
      <a:srgbClr val="FFFFCC"/>
    </a:folHlink>
  </a:clrScheme>
</a:themeOverride>
</file>

<file path=ppt/theme/themeOverride16.xml><?xml version="1.0" encoding="utf-8"?>
<a:themeOverride xmlns:a="http://schemas.openxmlformats.org/drawingml/2006/main">
  <a:clrScheme name="Slit 7">
    <a:dk1>
      <a:srgbClr val="7474A2"/>
    </a:dk1>
    <a:lt1>
      <a:srgbClr val="FFFFFF"/>
    </a:lt1>
    <a:dk2>
      <a:srgbClr val="5E5E8E"/>
    </a:dk2>
    <a:lt2>
      <a:srgbClr val="D1D1DF"/>
    </a:lt2>
    <a:accent1>
      <a:srgbClr val="CC66FF"/>
    </a:accent1>
    <a:accent2>
      <a:srgbClr val="6666FF"/>
    </a:accent2>
    <a:accent3>
      <a:srgbClr val="B6B6C6"/>
    </a:accent3>
    <a:accent4>
      <a:srgbClr val="DADADA"/>
    </a:accent4>
    <a:accent5>
      <a:srgbClr val="E2B8FF"/>
    </a:accent5>
    <a:accent6>
      <a:srgbClr val="5C5CE7"/>
    </a:accent6>
    <a:hlink>
      <a:srgbClr val="FFCC99"/>
    </a:hlink>
    <a:folHlink>
      <a:srgbClr val="CCCCFF"/>
    </a:folHlink>
  </a:clrScheme>
</a:themeOverride>
</file>

<file path=ppt/theme/themeOverride17.xml><?xml version="1.0" encoding="utf-8"?>
<a:themeOverride xmlns:a="http://schemas.openxmlformats.org/drawingml/2006/main">
  <a:clrScheme name="Slit 7">
    <a:dk1>
      <a:srgbClr val="7474A2"/>
    </a:dk1>
    <a:lt1>
      <a:srgbClr val="FFFFFF"/>
    </a:lt1>
    <a:dk2>
      <a:srgbClr val="5E5E8E"/>
    </a:dk2>
    <a:lt2>
      <a:srgbClr val="D1D1DF"/>
    </a:lt2>
    <a:accent1>
      <a:srgbClr val="CC66FF"/>
    </a:accent1>
    <a:accent2>
      <a:srgbClr val="6666FF"/>
    </a:accent2>
    <a:accent3>
      <a:srgbClr val="B6B6C6"/>
    </a:accent3>
    <a:accent4>
      <a:srgbClr val="DADADA"/>
    </a:accent4>
    <a:accent5>
      <a:srgbClr val="E2B8FF"/>
    </a:accent5>
    <a:accent6>
      <a:srgbClr val="5C5CE7"/>
    </a:accent6>
    <a:hlink>
      <a:srgbClr val="FFCC99"/>
    </a:hlink>
    <a:folHlink>
      <a:srgbClr val="CCCCFF"/>
    </a:folHlink>
  </a:clrScheme>
</a:themeOverride>
</file>

<file path=ppt/theme/themeOverride18.xml><?xml version="1.0" encoding="utf-8"?>
<a:themeOverride xmlns:a="http://schemas.openxmlformats.org/drawingml/2006/main">
  <a:clrScheme name="Slit 7">
    <a:dk1>
      <a:srgbClr val="7474A2"/>
    </a:dk1>
    <a:lt1>
      <a:srgbClr val="FFFFFF"/>
    </a:lt1>
    <a:dk2>
      <a:srgbClr val="5E5E8E"/>
    </a:dk2>
    <a:lt2>
      <a:srgbClr val="D1D1DF"/>
    </a:lt2>
    <a:accent1>
      <a:srgbClr val="CC66FF"/>
    </a:accent1>
    <a:accent2>
      <a:srgbClr val="6666FF"/>
    </a:accent2>
    <a:accent3>
      <a:srgbClr val="B6B6C6"/>
    </a:accent3>
    <a:accent4>
      <a:srgbClr val="DADADA"/>
    </a:accent4>
    <a:accent5>
      <a:srgbClr val="E2B8FF"/>
    </a:accent5>
    <a:accent6>
      <a:srgbClr val="5C5CE7"/>
    </a:accent6>
    <a:hlink>
      <a:srgbClr val="FFCC99"/>
    </a:hlink>
    <a:folHlink>
      <a:srgbClr val="CCCCFF"/>
    </a:folHlink>
  </a:clrScheme>
</a:themeOverride>
</file>

<file path=ppt/theme/themeOverride19.xml><?xml version="1.0" encoding="utf-8"?>
<a:themeOverride xmlns:a="http://schemas.openxmlformats.org/drawingml/2006/main">
  <a:clrScheme name="Slit 7">
    <a:dk1>
      <a:srgbClr val="7474A2"/>
    </a:dk1>
    <a:lt1>
      <a:srgbClr val="FFFFFF"/>
    </a:lt1>
    <a:dk2>
      <a:srgbClr val="5E5E8E"/>
    </a:dk2>
    <a:lt2>
      <a:srgbClr val="D1D1DF"/>
    </a:lt2>
    <a:accent1>
      <a:srgbClr val="CC66FF"/>
    </a:accent1>
    <a:accent2>
      <a:srgbClr val="6666FF"/>
    </a:accent2>
    <a:accent3>
      <a:srgbClr val="B6B6C6"/>
    </a:accent3>
    <a:accent4>
      <a:srgbClr val="DADADA"/>
    </a:accent4>
    <a:accent5>
      <a:srgbClr val="E2B8FF"/>
    </a:accent5>
    <a:accent6>
      <a:srgbClr val="5C5CE7"/>
    </a:accent6>
    <a:hlink>
      <a:srgbClr val="FFCC99"/>
    </a:hlink>
    <a:folHlink>
      <a:srgbClr val="CCCCFF"/>
    </a:folHlink>
  </a:clrScheme>
</a:themeOverride>
</file>

<file path=ppt/theme/themeOverride2.xml><?xml version="1.0" encoding="utf-8"?>
<a:themeOverride xmlns:a="http://schemas.openxmlformats.org/drawingml/2006/main">
  <a:clrScheme name="Slit 6">
    <a:dk1>
      <a:srgbClr val="0000AC"/>
    </a:dk1>
    <a:lt1>
      <a:srgbClr val="FFFFFF"/>
    </a:lt1>
    <a:dk2>
      <a:srgbClr val="000086"/>
    </a:dk2>
    <a:lt2>
      <a:srgbClr val="CCFFFF"/>
    </a:lt2>
    <a:accent1>
      <a:srgbClr val="0099FF"/>
    </a:accent1>
    <a:accent2>
      <a:srgbClr val="00B000"/>
    </a:accent2>
    <a:accent3>
      <a:srgbClr val="AAAAC3"/>
    </a:accent3>
    <a:accent4>
      <a:srgbClr val="DADADA"/>
    </a:accent4>
    <a:accent5>
      <a:srgbClr val="AACAFF"/>
    </a:accent5>
    <a:accent6>
      <a:srgbClr val="009F00"/>
    </a:accent6>
    <a:hlink>
      <a:srgbClr val="FFE701"/>
    </a:hlink>
    <a:folHlink>
      <a:srgbClr val="FF9900"/>
    </a:folHlink>
  </a:clrScheme>
</a:themeOverride>
</file>

<file path=ppt/theme/themeOverride20.xml><?xml version="1.0" encoding="utf-8"?>
<a:themeOverride xmlns:a="http://schemas.openxmlformats.org/drawingml/2006/main">
  <a:clrScheme name="Slit 7">
    <a:dk1>
      <a:srgbClr val="7474A2"/>
    </a:dk1>
    <a:lt1>
      <a:srgbClr val="FFFFFF"/>
    </a:lt1>
    <a:dk2>
      <a:srgbClr val="5E5E8E"/>
    </a:dk2>
    <a:lt2>
      <a:srgbClr val="D1D1DF"/>
    </a:lt2>
    <a:accent1>
      <a:srgbClr val="CC66FF"/>
    </a:accent1>
    <a:accent2>
      <a:srgbClr val="6666FF"/>
    </a:accent2>
    <a:accent3>
      <a:srgbClr val="B6B6C6"/>
    </a:accent3>
    <a:accent4>
      <a:srgbClr val="DADADA"/>
    </a:accent4>
    <a:accent5>
      <a:srgbClr val="E2B8FF"/>
    </a:accent5>
    <a:accent6>
      <a:srgbClr val="5C5CE7"/>
    </a:accent6>
    <a:hlink>
      <a:srgbClr val="FFCC99"/>
    </a:hlink>
    <a:folHlink>
      <a:srgbClr val="CCCCFF"/>
    </a:folHlink>
  </a:clrScheme>
</a:themeOverride>
</file>

<file path=ppt/theme/themeOverride21.xml><?xml version="1.0" encoding="utf-8"?>
<a:themeOverride xmlns:a="http://schemas.openxmlformats.org/drawingml/2006/main">
  <a:clrScheme name="Slit 1">
    <a:dk1>
      <a:srgbClr val="8C0000"/>
    </a:dk1>
    <a:lt1>
      <a:srgbClr val="FFFFFF"/>
    </a:lt1>
    <a:dk2>
      <a:srgbClr val="720000"/>
    </a:dk2>
    <a:lt2>
      <a:srgbClr val="FFFFCC"/>
    </a:lt2>
    <a:accent1>
      <a:srgbClr val="FF3300"/>
    </a:accent1>
    <a:accent2>
      <a:srgbClr val="BE7960"/>
    </a:accent2>
    <a:accent3>
      <a:srgbClr val="BCAAAA"/>
    </a:accent3>
    <a:accent4>
      <a:srgbClr val="DADADA"/>
    </a:accent4>
    <a:accent5>
      <a:srgbClr val="FFADAA"/>
    </a:accent5>
    <a:accent6>
      <a:srgbClr val="AC6D56"/>
    </a:accent6>
    <a:hlink>
      <a:srgbClr val="FFCC66"/>
    </a:hlink>
    <a:folHlink>
      <a:srgbClr val="FF9900"/>
    </a:folHlink>
  </a:clrScheme>
</a:themeOverride>
</file>

<file path=ppt/theme/themeOverride22.xml><?xml version="1.0" encoding="utf-8"?>
<a:themeOverride xmlns:a="http://schemas.openxmlformats.org/drawingml/2006/main">
  <a:clrScheme name="Slit 1">
    <a:dk1>
      <a:srgbClr val="8C0000"/>
    </a:dk1>
    <a:lt1>
      <a:srgbClr val="FFFFFF"/>
    </a:lt1>
    <a:dk2>
      <a:srgbClr val="720000"/>
    </a:dk2>
    <a:lt2>
      <a:srgbClr val="FFFFCC"/>
    </a:lt2>
    <a:accent1>
      <a:srgbClr val="FF3300"/>
    </a:accent1>
    <a:accent2>
      <a:srgbClr val="BE7960"/>
    </a:accent2>
    <a:accent3>
      <a:srgbClr val="BCAAAA"/>
    </a:accent3>
    <a:accent4>
      <a:srgbClr val="DADADA"/>
    </a:accent4>
    <a:accent5>
      <a:srgbClr val="FFADAA"/>
    </a:accent5>
    <a:accent6>
      <a:srgbClr val="AC6D56"/>
    </a:accent6>
    <a:hlink>
      <a:srgbClr val="FFCC66"/>
    </a:hlink>
    <a:folHlink>
      <a:srgbClr val="FF9900"/>
    </a:folHlink>
  </a:clrScheme>
</a:themeOverride>
</file>

<file path=ppt/theme/themeOverride23.xml><?xml version="1.0" encoding="utf-8"?>
<a:themeOverride xmlns:a="http://schemas.openxmlformats.org/drawingml/2006/main">
  <a:clrScheme name="Slit 1">
    <a:dk1>
      <a:srgbClr val="8C0000"/>
    </a:dk1>
    <a:lt1>
      <a:srgbClr val="FFFFFF"/>
    </a:lt1>
    <a:dk2>
      <a:srgbClr val="720000"/>
    </a:dk2>
    <a:lt2>
      <a:srgbClr val="FFFFCC"/>
    </a:lt2>
    <a:accent1>
      <a:srgbClr val="FF3300"/>
    </a:accent1>
    <a:accent2>
      <a:srgbClr val="BE7960"/>
    </a:accent2>
    <a:accent3>
      <a:srgbClr val="BCAAAA"/>
    </a:accent3>
    <a:accent4>
      <a:srgbClr val="DADADA"/>
    </a:accent4>
    <a:accent5>
      <a:srgbClr val="FFADAA"/>
    </a:accent5>
    <a:accent6>
      <a:srgbClr val="AC6D56"/>
    </a:accent6>
    <a:hlink>
      <a:srgbClr val="FFCC66"/>
    </a:hlink>
    <a:folHlink>
      <a:srgbClr val="FF9900"/>
    </a:folHlink>
  </a:clrScheme>
</a:themeOverride>
</file>

<file path=ppt/theme/themeOverride24.xml><?xml version="1.0" encoding="utf-8"?>
<a:themeOverride xmlns:a="http://schemas.openxmlformats.org/drawingml/2006/main">
  <a:clrScheme name="Slit 1">
    <a:dk1>
      <a:srgbClr val="8C0000"/>
    </a:dk1>
    <a:lt1>
      <a:srgbClr val="FFFFFF"/>
    </a:lt1>
    <a:dk2>
      <a:srgbClr val="720000"/>
    </a:dk2>
    <a:lt2>
      <a:srgbClr val="FFFFCC"/>
    </a:lt2>
    <a:accent1>
      <a:srgbClr val="FF3300"/>
    </a:accent1>
    <a:accent2>
      <a:srgbClr val="BE7960"/>
    </a:accent2>
    <a:accent3>
      <a:srgbClr val="BCAAAA"/>
    </a:accent3>
    <a:accent4>
      <a:srgbClr val="DADADA"/>
    </a:accent4>
    <a:accent5>
      <a:srgbClr val="FFADAA"/>
    </a:accent5>
    <a:accent6>
      <a:srgbClr val="AC6D56"/>
    </a:accent6>
    <a:hlink>
      <a:srgbClr val="FFCC66"/>
    </a:hlink>
    <a:folHlink>
      <a:srgbClr val="FF9900"/>
    </a:folHlink>
  </a:clrScheme>
</a:themeOverride>
</file>

<file path=ppt/theme/themeOverride25.xml><?xml version="1.0" encoding="utf-8"?>
<a:themeOverride xmlns:a="http://schemas.openxmlformats.org/drawingml/2006/main">
  <a:clrScheme name="Slit 1">
    <a:dk1>
      <a:srgbClr val="8C0000"/>
    </a:dk1>
    <a:lt1>
      <a:srgbClr val="FFFFFF"/>
    </a:lt1>
    <a:dk2>
      <a:srgbClr val="720000"/>
    </a:dk2>
    <a:lt2>
      <a:srgbClr val="FFFFCC"/>
    </a:lt2>
    <a:accent1>
      <a:srgbClr val="FF3300"/>
    </a:accent1>
    <a:accent2>
      <a:srgbClr val="BE7960"/>
    </a:accent2>
    <a:accent3>
      <a:srgbClr val="BCAAAA"/>
    </a:accent3>
    <a:accent4>
      <a:srgbClr val="DADADA"/>
    </a:accent4>
    <a:accent5>
      <a:srgbClr val="FFADAA"/>
    </a:accent5>
    <a:accent6>
      <a:srgbClr val="AC6D56"/>
    </a:accent6>
    <a:hlink>
      <a:srgbClr val="FFCC66"/>
    </a:hlink>
    <a:folHlink>
      <a:srgbClr val="FF9900"/>
    </a:folHlink>
  </a:clrScheme>
</a:themeOverride>
</file>

<file path=ppt/theme/themeOverride26.xml><?xml version="1.0" encoding="utf-8"?>
<a:themeOverride xmlns:a="http://schemas.openxmlformats.org/drawingml/2006/main">
  <a:clrScheme name="Slit 4">
    <a:dk1>
      <a:srgbClr val="3A7400"/>
    </a:dk1>
    <a:lt1>
      <a:srgbClr val="FFFFFF"/>
    </a:lt1>
    <a:dk2>
      <a:srgbClr val="2E5C00"/>
    </a:dk2>
    <a:lt2>
      <a:srgbClr val="FFFFFF"/>
    </a:lt2>
    <a:accent1>
      <a:srgbClr val="79CA02"/>
    </a:accent1>
    <a:accent2>
      <a:srgbClr val="008080"/>
    </a:accent2>
    <a:accent3>
      <a:srgbClr val="ADB5AA"/>
    </a:accent3>
    <a:accent4>
      <a:srgbClr val="DADADA"/>
    </a:accent4>
    <a:accent5>
      <a:srgbClr val="BEE1AA"/>
    </a:accent5>
    <a:accent6>
      <a:srgbClr val="007373"/>
    </a:accent6>
    <a:hlink>
      <a:srgbClr val="A8DE0E"/>
    </a:hlink>
    <a:folHlink>
      <a:srgbClr val="00CC66"/>
    </a:folHlink>
  </a:clrScheme>
</a:themeOverride>
</file>

<file path=ppt/theme/themeOverride3.xml><?xml version="1.0" encoding="utf-8"?>
<a:themeOverride xmlns:a="http://schemas.openxmlformats.org/drawingml/2006/main">
  <a:clrScheme name="Slit 6">
    <a:dk1>
      <a:srgbClr val="0000AC"/>
    </a:dk1>
    <a:lt1>
      <a:srgbClr val="FFFFFF"/>
    </a:lt1>
    <a:dk2>
      <a:srgbClr val="000086"/>
    </a:dk2>
    <a:lt2>
      <a:srgbClr val="CCFFFF"/>
    </a:lt2>
    <a:accent1>
      <a:srgbClr val="0099FF"/>
    </a:accent1>
    <a:accent2>
      <a:srgbClr val="00B000"/>
    </a:accent2>
    <a:accent3>
      <a:srgbClr val="AAAAC3"/>
    </a:accent3>
    <a:accent4>
      <a:srgbClr val="DADADA"/>
    </a:accent4>
    <a:accent5>
      <a:srgbClr val="AACAFF"/>
    </a:accent5>
    <a:accent6>
      <a:srgbClr val="009F00"/>
    </a:accent6>
    <a:hlink>
      <a:srgbClr val="FFE701"/>
    </a:hlink>
    <a:folHlink>
      <a:srgbClr val="FF9900"/>
    </a:folHlink>
  </a:clrScheme>
</a:themeOverride>
</file>

<file path=ppt/theme/themeOverride4.xml><?xml version="1.0" encoding="utf-8"?>
<a:themeOverride xmlns:a="http://schemas.openxmlformats.org/drawingml/2006/main">
  <a:clrScheme name="Slit 6">
    <a:dk1>
      <a:srgbClr val="0000AC"/>
    </a:dk1>
    <a:lt1>
      <a:srgbClr val="FFFFFF"/>
    </a:lt1>
    <a:dk2>
      <a:srgbClr val="000086"/>
    </a:dk2>
    <a:lt2>
      <a:srgbClr val="CCFFFF"/>
    </a:lt2>
    <a:accent1>
      <a:srgbClr val="0099FF"/>
    </a:accent1>
    <a:accent2>
      <a:srgbClr val="00B000"/>
    </a:accent2>
    <a:accent3>
      <a:srgbClr val="AAAAC3"/>
    </a:accent3>
    <a:accent4>
      <a:srgbClr val="DADADA"/>
    </a:accent4>
    <a:accent5>
      <a:srgbClr val="AACAFF"/>
    </a:accent5>
    <a:accent6>
      <a:srgbClr val="009F00"/>
    </a:accent6>
    <a:hlink>
      <a:srgbClr val="FFE701"/>
    </a:hlink>
    <a:folHlink>
      <a:srgbClr val="FF9900"/>
    </a:folHlink>
  </a:clrScheme>
</a:themeOverride>
</file>

<file path=ppt/theme/themeOverride5.xml><?xml version="1.0" encoding="utf-8"?>
<a:themeOverride xmlns:a="http://schemas.openxmlformats.org/drawingml/2006/main">
  <a:clrScheme name="Slit 6">
    <a:dk1>
      <a:srgbClr val="0000AC"/>
    </a:dk1>
    <a:lt1>
      <a:srgbClr val="FFFFFF"/>
    </a:lt1>
    <a:dk2>
      <a:srgbClr val="000086"/>
    </a:dk2>
    <a:lt2>
      <a:srgbClr val="CCFFFF"/>
    </a:lt2>
    <a:accent1>
      <a:srgbClr val="0099FF"/>
    </a:accent1>
    <a:accent2>
      <a:srgbClr val="00B000"/>
    </a:accent2>
    <a:accent3>
      <a:srgbClr val="AAAAC3"/>
    </a:accent3>
    <a:accent4>
      <a:srgbClr val="DADADA"/>
    </a:accent4>
    <a:accent5>
      <a:srgbClr val="AACAFF"/>
    </a:accent5>
    <a:accent6>
      <a:srgbClr val="009F00"/>
    </a:accent6>
    <a:hlink>
      <a:srgbClr val="FFE701"/>
    </a:hlink>
    <a:folHlink>
      <a:srgbClr val="FF9900"/>
    </a:folHlink>
  </a:clrScheme>
</a:themeOverride>
</file>

<file path=ppt/theme/themeOverride6.xml><?xml version="1.0" encoding="utf-8"?>
<a:themeOverride xmlns:a="http://schemas.openxmlformats.org/drawingml/2006/main">
  <a:clrScheme name="Slit 5">
    <a:dk1>
      <a:srgbClr val="008885"/>
    </a:dk1>
    <a:lt1>
      <a:srgbClr val="FFFFFF"/>
    </a:lt1>
    <a:dk2>
      <a:srgbClr val="007572"/>
    </a:dk2>
    <a:lt2>
      <a:srgbClr val="FFFF99"/>
    </a:lt2>
    <a:accent1>
      <a:srgbClr val="33CCCC"/>
    </a:accent1>
    <a:accent2>
      <a:srgbClr val="6D6FC7"/>
    </a:accent2>
    <a:accent3>
      <a:srgbClr val="AABDBC"/>
    </a:accent3>
    <a:accent4>
      <a:srgbClr val="DADADA"/>
    </a:accent4>
    <a:accent5>
      <a:srgbClr val="ADE2E2"/>
    </a:accent5>
    <a:accent6>
      <a:srgbClr val="6264B4"/>
    </a:accent6>
    <a:hlink>
      <a:srgbClr val="FFFFCC"/>
    </a:hlink>
    <a:folHlink>
      <a:srgbClr val="00FF00"/>
    </a:folHlink>
  </a:clrScheme>
</a:themeOverride>
</file>

<file path=ppt/theme/themeOverride7.xml><?xml version="1.0" encoding="utf-8"?>
<a:themeOverride xmlns:a="http://schemas.openxmlformats.org/drawingml/2006/main">
  <a:clrScheme name="Slit 5">
    <a:dk1>
      <a:srgbClr val="008885"/>
    </a:dk1>
    <a:lt1>
      <a:srgbClr val="FFFFFF"/>
    </a:lt1>
    <a:dk2>
      <a:srgbClr val="007572"/>
    </a:dk2>
    <a:lt2>
      <a:srgbClr val="FFFF99"/>
    </a:lt2>
    <a:accent1>
      <a:srgbClr val="33CCCC"/>
    </a:accent1>
    <a:accent2>
      <a:srgbClr val="6D6FC7"/>
    </a:accent2>
    <a:accent3>
      <a:srgbClr val="AABDBC"/>
    </a:accent3>
    <a:accent4>
      <a:srgbClr val="DADADA"/>
    </a:accent4>
    <a:accent5>
      <a:srgbClr val="ADE2E2"/>
    </a:accent5>
    <a:accent6>
      <a:srgbClr val="6264B4"/>
    </a:accent6>
    <a:hlink>
      <a:srgbClr val="FFFFCC"/>
    </a:hlink>
    <a:folHlink>
      <a:srgbClr val="00FF00"/>
    </a:folHlink>
  </a:clrScheme>
</a:themeOverride>
</file>

<file path=ppt/theme/themeOverride8.xml><?xml version="1.0" encoding="utf-8"?>
<a:themeOverride xmlns:a="http://schemas.openxmlformats.org/drawingml/2006/main">
  <a:clrScheme name="Slit 5">
    <a:dk1>
      <a:srgbClr val="008885"/>
    </a:dk1>
    <a:lt1>
      <a:srgbClr val="FFFFFF"/>
    </a:lt1>
    <a:dk2>
      <a:srgbClr val="007572"/>
    </a:dk2>
    <a:lt2>
      <a:srgbClr val="FFFF99"/>
    </a:lt2>
    <a:accent1>
      <a:srgbClr val="33CCCC"/>
    </a:accent1>
    <a:accent2>
      <a:srgbClr val="6D6FC7"/>
    </a:accent2>
    <a:accent3>
      <a:srgbClr val="AABDBC"/>
    </a:accent3>
    <a:accent4>
      <a:srgbClr val="DADADA"/>
    </a:accent4>
    <a:accent5>
      <a:srgbClr val="ADE2E2"/>
    </a:accent5>
    <a:accent6>
      <a:srgbClr val="6264B4"/>
    </a:accent6>
    <a:hlink>
      <a:srgbClr val="FFFFCC"/>
    </a:hlink>
    <a:folHlink>
      <a:srgbClr val="00FF00"/>
    </a:folHlink>
  </a:clrScheme>
</a:themeOverride>
</file>

<file path=ppt/theme/themeOverride9.xml><?xml version="1.0" encoding="utf-8"?>
<a:themeOverride xmlns:a="http://schemas.openxmlformats.org/drawingml/2006/main">
  <a:clrScheme name="Slit 5">
    <a:dk1>
      <a:srgbClr val="008885"/>
    </a:dk1>
    <a:lt1>
      <a:srgbClr val="FFFFFF"/>
    </a:lt1>
    <a:dk2>
      <a:srgbClr val="007572"/>
    </a:dk2>
    <a:lt2>
      <a:srgbClr val="FFFF99"/>
    </a:lt2>
    <a:accent1>
      <a:srgbClr val="33CCCC"/>
    </a:accent1>
    <a:accent2>
      <a:srgbClr val="6D6FC7"/>
    </a:accent2>
    <a:accent3>
      <a:srgbClr val="AABDBC"/>
    </a:accent3>
    <a:accent4>
      <a:srgbClr val="DADADA"/>
    </a:accent4>
    <a:accent5>
      <a:srgbClr val="ADE2E2"/>
    </a:accent5>
    <a:accent6>
      <a:srgbClr val="6264B4"/>
    </a:accent6>
    <a:hlink>
      <a:srgbClr val="FFFFCC"/>
    </a:hlink>
    <a:folHlink>
      <a:srgbClr val="00FF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Slit</Template>
  <TotalTime>8828</TotalTime>
  <Words>759</Words>
  <Application>Microsoft Macintosh PowerPoint</Application>
  <PresentationFormat>On-screen Show (4:3)</PresentationFormat>
  <Paragraphs>139</Paragraphs>
  <Slides>28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Tahoma</vt:lpstr>
      <vt:lpstr>Arial</vt:lpstr>
      <vt:lpstr>Wingdings</vt:lpstr>
      <vt:lpstr>Times</vt:lpstr>
      <vt:lpstr>Slit</vt:lpstr>
      <vt:lpstr>PowerPoint Presentation</vt:lpstr>
      <vt:lpstr>PowerPoint Presentation</vt:lpstr>
      <vt:lpstr>I, Paul $100</vt:lpstr>
      <vt:lpstr>I, Paul $200</vt:lpstr>
      <vt:lpstr>I, Paul $300</vt:lpstr>
      <vt:lpstr>I, Paul $400</vt:lpstr>
      <vt:lpstr>I, Paul $500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Adams 12 Schools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</dc:title>
  <dc:creator>Janet Walter</dc:creator>
  <cp:lastModifiedBy>Andy Palmer</cp:lastModifiedBy>
  <cp:revision>72</cp:revision>
  <dcterms:created xsi:type="dcterms:W3CDTF">2003-06-20T20:17:15Z</dcterms:created>
  <dcterms:modified xsi:type="dcterms:W3CDTF">2019-04-02T14:16:42Z</dcterms:modified>
</cp:coreProperties>
</file>